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343" r:id="rId6"/>
    <p:sldId id="353" r:id="rId7"/>
    <p:sldId id="355" r:id="rId8"/>
    <p:sldId id="357" r:id="rId9"/>
    <p:sldId id="354" r:id="rId10"/>
    <p:sldId id="345" r:id="rId11"/>
    <p:sldId id="359" r:id="rId12"/>
    <p:sldId id="346" r:id="rId13"/>
    <p:sldId id="347" r:id="rId14"/>
    <p:sldId id="360" r:id="rId15"/>
    <p:sldId id="361" r:id="rId16"/>
    <p:sldId id="367" r:id="rId17"/>
    <p:sldId id="366" r:id="rId18"/>
    <p:sldId id="348" r:id="rId19"/>
    <p:sldId id="349" r:id="rId20"/>
    <p:sldId id="363" r:id="rId21"/>
    <p:sldId id="365" r:id="rId22"/>
    <p:sldId id="352" r:id="rId23"/>
    <p:sldId id="342" r:id="rId24"/>
  </p:sldIdLst>
  <p:sldSz cx="9144000" cy="6858000" type="screen4x3"/>
  <p:notesSz cx="6645275" cy="977582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  <a:srgbClr val="0099FF"/>
    <a:srgbClr val="666699"/>
    <a:srgbClr val="0000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24" autoAdjust="0"/>
  </p:normalViewPr>
  <p:slideViewPr>
    <p:cSldViewPr>
      <p:cViewPr varScale="1">
        <p:scale>
          <a:sx n="108" d="100"/>
          <a:sy n="108" d="100"/>
        </p:scale>
        <p:origin x="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E4746-DEDD-496A-9599-D59F5BE4C338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D9FB8BEF-9144-4935-879E-E1BABCF0D6D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鼓勵學生積極參與社團活動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C5BA940-0DF5-445A-9782-BB2753D789CE}" type="parTrans" cxnId="{0E18EE01-E602-4D0F-8588-63351D4AE483}">
      <dgm:prSet/>
      <dgm:spPr/>
      <dgm:t>
        <a:bodyPr/>
        <a:lstStyle/>
        <a:p>
          <a:endParaRPr lang="zh-TW" altLang="en-US"/>
        </a:p>
      </dgm:t>
    </dgm:pt>
    <dgm:pt modelId="{2EBB692E-EC67-4BFE-8269-4DE87FAC9242}" type="sibTrans" cxnId="{0E18EE01-E602-4D0F-8588-63351D4AE483}">
      <dgm:prSet/>
      <dgm:spPr/>
      <dgm:t>
        <a:bodyPr/>
        <a:lstStyle/>
        <a:p>
          <a:endParaRPr lang="zh-TW" altLang="en-US"/>
        </a:p>
      </dgm:t>
    </dgm:pt>
    <dgm:pt modelId="{58273592-25E5-47D4-B180-EC3A30225A33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專業課程融入服務學習</a:t>
          </a:r>
        </a:p>
      </dgm:t>
    </dgm:pt>
    <dgm:pt modelId="{F05743FD-1530-4284-85DD-2F8E15271181}" type="parTrans" cxnId="{C80938E7-8846-4CDB-950B-96F98C84B5C3}">
      <dgm:prSet/>
      <dgm:spPr/>
      <dgm:t>
        <a:bodyPr/>
        <a:lstStyle/>
        <a:p>
          <a:endParaRPr lang="zh-TW" altLang="en-US"/>
        </a:p>
      </dgm:t>
    </dgm:pt>
    <dgm:pt modelId="{33BFC03E-5152-43D0-AF96-B17F0E98CA4E}" type="sibTrans" cxnId="{C80938E7-8846-4CDB-950B-96F98C84B5C3}">
      <dgm:prSet/>
      <dgm:spPr/>
      <dgm:t>
        <a:bodyPr/>
        <a:lstStyle/>
        <a:p>
          <a:endParaRPr lang="zh-TW" altLang="en-US"/>
        </a:p>
      </dgm:t>
    </dgm:pt>
    <dgm:pt modelId="{1B960000-DABA-410E-B215-B9FD494C2D22}">
      <dgm:prSet phldrT="[文字]" custT="1"/>
      <dgm:spPr/>
      <dgm:t>
        <a:bodyPr/>
        <a:lstStyle/>
        <a:p>
          <a:r>
            <a:rPr lang="zh-TW" altLang="zh-TW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鼓勵學生參與各類競賽</a:t>
          </a:r>
          <a:endParaRPr lang="zh-TW" altLang="en-US" sz="2400" b="1" dirty="0" smtClean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2FCC35C-AFD7-4DEC-A577-589384721061}" type="parTrans" cxnId="{898D0C9A-9C05-4F8B-A3AA-E086CAA7C6CB}">
      <dgm:prSet/>
      <dgm:spPr/>
      <dgm:t>
        <a:bodyPr/>
        <a:lstStyle/>
        <a:p>
          <a:endParaRPr lang="zh-TW" altLang="en-US"/>
        </a:p>
      </dgm:t>
    </dgm:pt>
    <dgm:pt modelId="{632E36F3-A6AE-44D2-8243-D7124CB445A1}" type="sibTrans" cxnId="{898D0C9A-9C05-4F8B-A3AA-E086CAA7C6CB}">
      <dgm:prSet/>
      <dgm:spPr/>
      <dgm:t>
        <a:bodyPr/>
        <a:lstStyle/>
        <a:p>
          <a:endParaRPr lang="zh-TW" altLang="en-US"/>
        </a:p>
      </dgm:t>
    </dgm:pt>
    <dgm:pt modelId="{2944DFD7-700F-4A57-8A64-23BC854FBAEC}" type="pres">
      <dgm:prSet presAssocID="{39FE4746-DEDD-496A-9599-D59F5BE4C338}" presName="compositeShape" presStyleCnt="0">
        <dgm:presLayoutVars>
          <dgm:chMax val="7"/>
          <dgm:dir/>
          <dgm:resizeHandles val="exact"/>
        </dgm:presLayoutVars>
      </dgm:prSet>
      <dgm:spPr/>
    </dgm:pt>
    <dgm:pt modelId="{71EABD5D-212E-40EF-9E79-B1ACD0C743D8}" type="pres">
      <dgm:prSet presAssocID="{D9FB8BEF-9144-4935-879E-E1BABCF0D6D7}" presName="circ1" presStyleLbl="vennNode1" presStyleIdx="0" presStyleCnt="3"/>
      <dgm:spPr/>
      <dgm:t>
        <a:bodyPr/>
        <a:lstStyle/>
        <a:p>
          <a:endParaRPr lang="zh-TW" altLang="en-US"/>
        </a:p>
      </dgm:t>
    </dgm:pt>
    <dgm:pt modelId="{191BC554-FCE2-4A31-A3D4-F9C57FAED1E8}" type="pres">
      <dgm:prSet presAssocID="{D9FB8BEF-9144-4935-879E-E1BABCF0D6D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6751FD-7CDC-420E-82C2-05E20E457CE6}" type="pres">
      <dgm:prSet presAssocID="{58273592-25E5-47D4-B180-EC3A30225A33}" presName="circ2" presStyleLbl="vennNode1" presStyleIdx="1" presStyleCnt="3"/>
      <dgm:spPr/>
      <dgm:t>
        <a:bodyPr/>
        <a:lstStyle/>
        <a:p>
          <a:endParaRPr lang="zh-TW" altLang="en-US"/>
        </a:p>
      </dgm:t>
    </dgm:pt>
    <dgm:pt modelId="{10FB5FBD-48D9-4E9F-A727-0ECADF2FBDAA}" type="pres">
      <dgm:prSet presAssocID="{58273592-25E5-47D4-B180-EC3A30225A3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56449C-05EF-47D5-B178-074D2635FD07}" type="pres">
      <dgm:prSet presAssocID="{1B960000-DABA-410E-B215-B9FD494C2D22}" presName="circ3" presStyleLbl="vennNode1" presStyleIdx="2" presStyleCnt="3"/>
      <dgm:spPr/>
      <dgm:t>
        <a:bodyPr/>
        <a:lstStyle/>
        <a:p>
          <a:endParaRPr lang="zh-TW" altLang="en-US"/>
        </a:p>
      </dgm:t>
    </dgm:pt>
    <dgm:pt modelId="{A736763C-267B-4591-AE94-8CA004C85FFF}" type="pres">
      <dgm:prSet presAssocID="{1B960000-DABA-410E-B215-B9FD494C2D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80938E7-8846-4CDB-950B-96F98C84B5C3}" srcId="{39FE4746-DEDD-496A-9599-D59F5BE4C338}" destId="{58273592-25E5-47D4-B180-EC3A30225A33}" srcOrd="1" destOrd="0" parTransId="{F05743FD-1530-4284-85DD-2F8E15271181}" sibTransId="{33BFC03E-5152-43D0-AF96-B17F0E98CA4E}"/>
    <dgm:cxn modelId="{04F4B4D0-83FA-4971-9167-CB3CE0C0E128}" type="presOf" srcId="{D9FB8BEF-9144-4935-879E-E1BABCF0D6D7}" destId="{191BC554-FCE2-4A31-A3D4-F9C57FAED1E8}" srcOrd="1" destOrd="0" presId="urn:microsoft.com/office/officeart/2005/8/layout/venn1"/>
    <dgm:cxn modelId="{29691B3E-0CBA-477F-B6F5-433ABB5D6504}" type="presOf" srcId="{D9FB8BEF-9144-4935-879E-E1BABCF0D6D7}" destId="{71EABD5D-212E-40EF-9E79-B1ACD0C743D8}" srcOrd="0" destOrd="0" presId="urn:microsoft.com/office/officeart/2005/8/layout/venn1"/>
    <dgm:cxn modelId="{BCB27A5D-57C5-4FF5-892C-6D0F3B8C0E27}" type="presOf" srcId="{39FE4746-DEDD-496A-9599-D59F5BE4C338}" destId="{2944DFD7-700F-4A57-8A64-23BC854FBAEC}" srcOrd="0" destOrd="0" presId="urn:microsoft.com/office/officeart/2005/8/layout/venn1"/>
    <dgm:cxn modelId="{898D0C9A-9C05-4F8B-A3AA-E086CAA7C6CB}" srcId="{39FE4746-DEDD-496A-9599-D59F5BE4C338}" destId="{1B960000-DABA-410E-B215-B9FD494C2D22}" srcOrd="2" destOrd="0" parTransId="{A2FCC35C-AFD7-4DEC-A577-589384721061}" sibTransId="{632E36F3-A6AE-44D2-8243-D7124CB445A1}"/>
    <dgm:cxn modelId="{0E18EE01-E602-4D0F-8588-63351D4AE483}" srcId="{39FE4746-DEDD-496A-9599-D59F5BE4C338}" destId="{D9FB8BEF-9144-4935-879E-E1BABCF0D6D7}" srcOrd="0" destOrd="0" parTransId="{8C5BA940-0DF5-445A-9782-BB2753D789CE}" sibTransId="{2EBB692E-EC67-4BFE-8269-4DE87FAC9242}"/>
    <dgm:cxn modelId="{EA737FC3-3691-4DBF-BCC8-C992074FBA00}" type="presOf" srcId="{1B960000-DABA-410E-B215-B9FD494C2D22}" destId="{A736763C-267B-4591-AE94-8CA004C85FFF}" srcOrd="1" destOrd="0" presId="urn:microsoft.com/office/officeart/2005/8/layout/venn1"/>
    <dgm:cxn modelId="{F22F7DA2-5266-49E0-9A66-88ACF733473B}" type="presOf" srcId="{58273592-25E5-47D4-B180-EC3A30225A33}" destId="{10FB5FBD-48D9-4E9F-A727-0ECADF2FBDAA}" srcOrd="1" destOrd="0" presId="urn:microsoft.com/office/officeart/2005/8/layout/venn1"/>
    <dgm:cxn modelId="{1470922B-CB7F-41A1-82E3-6F3F01116081}" type="presOf" srcId="{58273592-25E5-47D4-B180-EC3A30225A33}" destId="{3A6751FD-7CDC-420E-82C2-05E20E457CE6}" srcOrd="0" destOrd="0" presId="urn:microsoft.com/office/officeart/2005/8/layout/venn1"/>
    <dgm:cxn modelId="{6CB66A4F-D958-4752-99BC-89F83EEA4E8A}" type="presOf" srcId="{1B960000-DABA-410E-B215-B9FD494C2D22}" destId="{7B56449C-05EF-47D5-B178-074D2635FD07}" srcOrd="0" destOrd="0" presId="urn:microsoft.com/office/officeart/2005/8/layout/venn1"/>
    <dgm:cxn modelId="{568EA78C-6631-4B7E-9F34-7CA67AA1A08D}" type="presParOf" srcId="{2944DFD7-700F-4A57-8A64-23BC854FBAEC}" destId="{71EABD5D-212E-40EF-9E79-B1ACD0C743D8}" srcOrd="0" destOrd="0" presId="urn:microsoft.com/office/officeart/2005/8/layout/venn1"/>
    <dgm:cxn modelId="{130B68F6-9001-4BE0-B030-A0C90F48B830}" type="presParOf" srcId="{2944DFD7-700F-4A57-8A64-23BC854FBAEC}" destId="{191BC554-FCE2-4A31-A3D4-F9C57FAED1E8}" srcOrd="1" destOrd="0" presId="urn:microsoft.com/office/officeart/2005/8/layout/venn1"/>
    <dgm:cxn modelId="{AE466BCF-E738-4312-BFD4-64B253793DBA}" type="presParOf" srcId="{2944DFD7-700F-4A57-8A64-23BC854FBAEC}" destId="{3A6751FD-7CDC-420E-82C2-05E20E457CE6}" srcOrd="2" destOrd="0" presId="urn:microsoft.com/office/officeart/2005/8/layout/venn1"/>
    <dgm:cxn modelId="{1E652C2B-1D0A-4C68-B8BA-235E5914045C}" type="presParOf" srcId="{2944DFD7-700F-4A57-8A64-23BC854FBAEC}" destId="{10FB5FBD-48D9-4E9F-A727-0ECADF2FBDAA}" srcOrd="3" destOrd="0" presId="urn:microsoft.com/office/officeart/2005/8/layout/venn1"/>
    <dgm:cxn modelId="{221503CC-7C44-478B-B5CF-16235B95418C}" type="presParOf" srcId="{2944DFD7-700F-4A57-8A64-23BC854FBAEC}" destId="{7B56449C-05EF-47D5-B178-074D2635FD07}" srcOrd="4" destOrd="0" presId="urn:microsoft.com/office/officeart/2005/8/layout/venn1"/>
    <dgm:cxn modelId="{0B17551F-3530-429E-AD0A-8293BEA510A6}" type="presParOf" srcId="{2944DFD7-700F-4A57-8A64-23BC854FBAEC}" destId="{A736763C-267B-4591-AE94-8CA004C85FF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B6980-1735-4AB1-B3B4-85F725CD34BA}" type="doc">
      <dgm:prSet loTypeId="urn:microsoft.com/office/officeart/2005/8/layout/vList4#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0D88EC8E-82CA-4310-BD32-9EAFDCF8ECB6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國際參賽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DDAE253B-3FE9-4C71-9319-F0FE0D0E35BF}" type="parTrans" cxnId="{50B41590-25E7-480F-9D62-F09552E3F460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D1C2A160-B5E3-4348-BD20-962CAD676A31}" type="sibTrans" cxnId="{50B41590-25E7-480F-9D62-F09552E3F460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2A576209-A30D-414C-9E2A-6AB2A7DD9919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韓國 釜山參加城市行銷的競賽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1612A3CF-7880-4B1B-BB78-91121B5BD9DB}" type="parTrans" cxnId="{03614099-0494-47D5-9FAF-EF30ACB97419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C737098C-CFFB-4F90-A0C5-7BAA17C1FCA9}" type="sibTrans" cxnId="{03614099-0494-47D5-9FAF-EF30ACB97419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3A5E11D9-1B65-4A3C-98E3-39A4EDD390D9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國際實習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700CA845-8F61-4969-9C8E-707873231ED0}" type="parTrans" cxnId="{A7B8A567-F89B-4CDF-A2C3-E0836273151C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60F4550F-90AB-4941-BA44-89A523828660}" type="sibTrans" cxnId="{A7B8A567-F89B-4CDF-A2C3-E0836273151C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2835BC1F-AE13-432B-8D66-0A7794599485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新加坡、瑞士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0C93E1F6-77AF-45B6-9FC3-10ECBEBCF62A}" type="parTrans" cxnId="{AACB5EA7-7D2A-45F3-AA2F-9024B8224FC3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5FE78757-FAE6-49AC-B9D8-7B818302E95C}" type="sibTrans" cxnId="{AACB5EA7-7D2A-45F3-AA2F-9024B8224FC3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CE6D6F63-52C4-4825-9F8E-3BD08C355AC5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國際交流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5B04F935-4C11-44A3-AB2D-02C090C0AA1B}" type="parTrans" cxnId="{6714195D-2FB2-4E3A-A19B-CCFE290E1C57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1EC4B721-097F-4F2A-8FE2-FE1F42F71ABD}" type="sibTrans" cxnId="{6714195D-2FB2-4E3A-A19B-CCFE290E1C57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7453E360-89CC-4595-B993-8970B5909181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主辦行政院僑委會海外華裔青年台灣觀摩團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5006A014-68CF-4321-8810-3E643F2D3256}" type="parTrans" cxnId="{7F406ACB-0540-4F21-8358-11F79AAC4CFB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B4E8F418-4391-4A5F-9A49-5616C2D9EF8E}" type="sibTrans" cxnId="{7F406ACB-0540-4F21-8358-11F79AAC4CFB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1DBBD6A6-BB8D-4872-B4DA-05D3A27A0CC2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舉辦兩岸鄉村旅遊論壇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B56794FA-65B8-4005-A2DD-387700D24257}" type="parTrans" cxnId="{58AD92A0-EE96-47DE-9212-3A9E9C935D86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9DD64E83-A133-42C9-A873-C9E6E49DE103}" type="sibTrans" cxnId="{58AD92A0-EE96-47DE-9212-3A9E9C935D86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F680A358-01A4-4870-9FD0-A11DDC232D15}">
      <dgm:prSet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國際名師開課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Prof. Ryan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 ；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 Prof. </a:t>
          </a:r>
          <a:r>
            <a:rPr lang="en-US" altLang="zh-TW" sz="1800" b="1" dirty="0" err="1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Whetten</a:t>
          </a:r>
          <a:endParaRPr lang="zh-TW" altLang="en-US" sz="1800" b="1" dirty="0" smtClean="0">
            <a:latin typeface="微軟正黑體" pitchFamily="34" charset="-120"/>
            <a:ea typeface="微軟正黑體" pitchFamily="34" charset="-120"/>
          </a:endParaRPr>
        </a:p>
        <a:p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759C7D8F-C265-4A5E-B55F-63EBCD5A800A}" type="parTrans" cxnId="{640593FB-4EEA-4083-9821-21567C81C672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FEF9E459-955F-4E98-BECB-B849AACACDAE}" type="sibTrans" cxnId="{640593FB-4EEA-4083-9821-21567C81C672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0E7DF422-DC0E-4E02-A6AD-09D94E2136D5}">
      <dgm:prSet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國際移動課程</a:t>
          </a:r>
          <a:endParaRPr lang="en-US" altLang="zh-TW" sz="1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zh-TW" sz="1800" b="1" dirty="0" smtClean="0">
              <a:latin typeface="微軟正黑體" pitchFamily="34" charset="-120"/>
              <a:ea typeface="微軟正黑體" pitchFamily="34" charset="-120"/>
            </a:rPr>
            <a:t>增加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本系</a:t>
          </a:r>
          <a:r>
            <a:rPr lang="zh-TW" altLang="zh-TW" sz="1800" b="1" dirty="0" smtClean="0">
              <a:latin typeface="微軟正黑體" pitchFamily="34" charset="-120"/>
              <a:ea typeface="微軟正黑體" pitchFamily="34" charset="-120"/>
            </a:rPr>
            <a:t>與琉球大學、名櫻大學的互動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51EEF0BA-29A1-49B9-B1F0-0711A78EB8AC}" type="parTrans" cxnId="{DC024B88-DDD5-40ED-BAF5-362EA4C2D514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3A30C76F-41AD-4A8B-85AE-2B9596D646E2}" type="sibTrans" cxnId="{DC024B88-DDD5-40ED-BAF5-362EA4C2D514}">
      <dgm:prSet/>
      <dgm:spPr/>
      <dgm:t>
        <a:bodyPr/>
        <a:lstStyle/>
        <a:p>
          <a:endParaRPr lang="zh-TW" altLang="en-US" sz="1800" b="1">
            <a:latin typeface="微軟正黑體" pitchFamily="34" charset="-120"/>
            <a:ea typeface="微軟正黑體" pitchFamily="34" charset="-120"/>
          </a:endParaRPr>
        </a:p>
      </dgm:t>
    </dgm:pt>
    <dgm:pt modelId="{095D458A-6907-47F7-B5D9-476207583B85}">
      <dgm:prSet/>
      <dgm:spPr/>
      <dgm:t>
        <a:bodyPr/>
        <a:lstStyle/>
        <a:p>
          <a:endParaRPr lang="zh-TW" altLang="en-US" dirty="0"/>
        </a:p>
      </dgm:t>
    </dgm:pt>
    <dgm:pt modelId="{6D31C057-76A1-403E-85A9-8D8FDC3AEDF5}" type="parTrans" cxnId="{B903BCA6-9289-4EB8-9B38-8BD0DDD4A8A3}">
      <dgm:prSet/>
      <dgm:spPr/>
      <dgm:t>
        <a:bodyPr/>
        <a:lstStyle/>
        <a:p>
          <a:endParaRPr lang="zh-TW" altLang="en-US"/>
        </a:p>
      </dgm:t>
    </dgm:pt>
    <dgm:pt modelId="{1A2B87D7-BF77-4589-873B-FCDAAE7D04AC}" type="sibTrans" cxnId="{B903BCA6-9289-4EB8-9B38-8BD0DDD4A8A3}">
      <dgm:prSet/>
      <dgm:spPr/>
      <dgm:t>
        <a:bodyPr/>
        <a:lstStyle/>
        <a:p>
          <a:endParaRPr lang="zh-TW" altLang="en-US"/>
        </a:p>
      </dgm:t>
    </dgm:pt>
    <dgm:pt modelId="{3EAAED02-F884-47CD-9A85-0171869FD4D4}">
      <dgm:prSet/>
      <dgm:spPr/>
      <dgm:t>
        <a:bodyPr/>
        <a:lstStyle/>
        <a:p>
          <a:endParaRPr lang="zh-TW" altLang="en-US" dirty="0"/>
        </a:p>
      </dgm:t>
    </dgm:pt>
    <dgm:pt modelId="{57A3694E-F130-4E4D-BEC5-45375A621FC0}" type="parTrans" cxnId="{8271EB6E-2DA9-44E7-BC92-28056CA0BB41}">
      <dgm:prSet/>
      <dgm:spPr/>
      <dgm:t>
        <a:bodyPr/>
        <a:lstStyle/>
        <a:p>
          <a:endParaRPr lang="zh-TW" altLang="en-US"/>
        </a:p>
      </dgm:t>
    </dgm:pt>
    <dgm:pt modelId="{0B31ADD6-0763-48C7-805B-F0E3BA9D6796}" type="sibTrans" cxnId="{8271EB6E-2DA9-44E7-BC92-28056CA0BB41}">
      <dgm:prSet/>
      <dgm:spPr/>
      <dgm:t>
        <a:bodyPr/>
        <a:lstStyle/>
        <a:p>
          <a:endParaRPr lang="zh-TW" altLang="en-US"/>
        </a:p>
      </dgm:t>
    </dgm:pt>
    <dgm:pt modelId="{E96CA835-71AF-4555-B061-C49E97DFBAC4}" type="pres">
      <dgm:prSet presAssocID="{03BB6980-1735-4AB1-B3B4-85F725CD34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6A89495-D180-4CE6-9DB4-0DDCAD3ED305}" type="pres">
      <dgm:prSet presAssocID="{F680A358-01A4-4870-9FD0-A11DDC232D15}" presName="comp" presStyleCnt="0"/>
      <dgm:spPr/>
    </dgm:pt>
    <dgm:pt modelId="{630B3CF8-9446-4B15-9410-FEA50F782913}" type="pres">
      <dgm:prSet presAssocID="{F680A358-01A4-4870-9FD0-A11DDC232D15}" presName="box" presStyleLbl="node1" presStyleIdx="0" presStyleCnt="5"/>
      <dgm:spPr/>
      <dgm:t>
        <a:bodyPr/>
        <a:lstStyle/>
        <a:p>
          <a:endParaRPr lang="zh-TW" altLang="en-US"/>
        </a:p>
      </dgm:t>
    </dgm:pt>
    <dgm:pt modelId="{B5D19C82-9011-4FFD-8AF9-6379BDEFAC7B}" type="pres">
      <dgm:prSet presAssocID="{F680A358-01A4-4870-9FD0-A11DDC232D15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1FFB3E1-0A95-47A3-BC3D-63FA8A800B26}" type="pres">
      <dgm:prSet presAssocID="{F680A358-01A4-4870-9FD0-A11DDC232D1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4C3034-0323-441D-B6EF-B76E1C8E174D}" type="pres">
      <dgm:prSet presAssocID="{FEF9E459-955F-4E98-BECB-B849AACACDAE}" presName="spacer" presStyleCnt="0"/>
      <dgm:spPr/>
    </dgm:pt>
    <dgm:pt modelId="{685FA10C-16B9-40FC-AC50-7646C6A784E0}" type="pres">
      <dgm:prSet presAssocID="{0E7DF422-DC0E-4E02-A6AD-09D94E2136D5}" presName="comp" presStyleCnt="0"/>
      <dgm:spPr/>
    </dgm:pt>
    <dgm:pt modelId="{8D949914-18DE-4742-8F5B-4177A36DC49F}" type="pres">
      <dgm:prSet presAssocID="{0E7DF422-DC0E-4E02-A6AD-09D94E2136D5}" presName="box" presStyleLbl="node1" presStyleIdx="1" presStyleCnt="5"/>
      <dgm:spPr/>
      <dgm:t>
        <a:bodyPr/>
        <a:lstStyle/>
        <a:p>
          <a:endParaRPr lang="zh-TW" altLang="en-US"/>
        </a:p>
      </dgm:t>
    </dgm:pt>
    <dgm:pt modelId="{E2DFE0A3-4350-4CEE-B700-4F79C1018110}" type="pres">
      <dgm:prSet presAssocID="{0E7DF422-DC0E-4E02-A6AD-09D94E2136D5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EF886C-DB20-47D8-B85C-E928668A3E55}" type="pres">
      <dgm:prSet presAssocID="{0E7DF422-DC0E-4E02-A6AD-09D94E2136D5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448FDF-2288-4EEF-840E-EB6E0A2F5E73}" type="pres">
      <dgm:prSet presAssocID="{3A30C76F-41AD-4A8B-85AE-2B9596D646E2}" presName="spacer" presStyleCnt="0"/>
      <dgm:spPr/>
    </dgm:pt>
    <dgm:pt modelId="{F96C01F4-C8C2-4645-8B1A-D8FCD52245BC}" type="pres">
      <dgm:prSet presAssocID="{0D88EC8E-82CA-4310-BD32-9EAFDCF8ECB6}" presName="comp" presStyleCnt="0"/>
      <dgm:spPr/>
    </dgm:pt>
    <dgm:pt modelId="{7781EC9A-6716-4FA1-80D5-F115DA87A707}" type="pres">
      <dgm:prSet presAssocID="{0D88EC8E-82CA-4310-BD32-9EAFDCF8ECB6}" presName="box" presStyleLbl="node1" presStyleIdx="2" presStyleCnt="5"/>
      <dgm:spPr/>
      <dgm:t>
        <a:bodyPr/>
        <a:lstStyle/>
        <a:p>
          <a:endParaRPr lang="zh-TW" altLang="en-US"/>
        </a:p>
      </dgm:t>
    </dgm:pt>
    <dgm:pt modelId="{BD167DF1-4E9F-4B85-B53B-9A2E518B9D28}" type="pres">
      <dgm:prSet presAssocID="{0D88EC8E-82CA-4310-BD32-9EAFDCF8ECB6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B658689-D57D-4311-87BC-66B8FB5EC59B}" type="pres">
      <dgm:prSet presAssocID="{0D88EC8E-82CA-4310-BD32-9EAFDCF8ECB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052A0D-2090-415A-95E0-BF2D4B0A1707}" type="pres">
      <dgm:prSet presAssocID="{D1C2A160-B5E3-4348-BD20-962CAD676A31}" presName="spacer" presStyleCnt="0"/>
      <dgm:spPr/>
    </dgm:pt>
    <dgm:pt modelId="{4A323A7E-8256-47F0-97E9-2C32FAD9B0A8}" type="pres">
      <dgm:prSet presAssocID="{3A5E11D9-1B65-4A3C-98E3-39A4EDD390D9}" presName="comp" presStyleCnt="0"/>
      <dgm:spPr/>
    </dgm:pt>
    <dgm:pt modelId="{CDA122C5-8A2B-42DD-8725-83D7412CC952}" type="pres">
      <dgm:prSet presAssocID="{3A5E11D9-1B65-4A3C-98E3-39A4EDD390D9}" presName="box" presStyleLbl="node1" presStyleIdx="3" presStyleCnt="5"/>
      <dgm:spPr/>
      <dgm:t>
        <a:bodyPr/>
        <a:lstStyle/>
        <a:p>
          <a:endParaRPr lang="zh-TW" altLang="en-US"/>
        </a:p>
      </dgm:t>
    </dgm:pt>
    <dgm:pt modelId="{5154A0CC-4217-4B34-A46B-273E0B101FE3}" type="pres">
      <dgm:prSet presAssocID="{3A5E11D9-1B65-4A3C-98E3-39A4EDD390D9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1C0EAED-6964-4271-98E7-112C85A4166A}" type="pres">
      <dgm:prSet presAssocID="{3A5E11D9-1B65-4A3C-98E3-39A4EDD390D9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DFEE6A-3F00-437F-97E1-3F1AD35BF30A}" type="pres">
      <dgm:prSet presAssocID="{60F4550F-90AB-4941-BA44-89A523828660}" presName="spacer" presStyleCnt="0"/>
      <dgm:spPr/>
    </dgm:pt>
    <dgm:pt modelId="{38007650-3DC8-47AD-99E7-D95648395A1D}" type="pres">
      <dgm:prSet presAssocID="{CE6D6F63-52C4-4825-9F8E-3BD08C355AC5}" presName="comp" presStyleCnt="0"/>
      <dgm:spPr/>
    </dgm:pt>
    <dgm:pt modelId="{BC5C514D-A97D-4AA9-90DD-7D153D878802}" type="pres">
      <dgm:prSet presAssocID="{CE6D6F63-52C4-4825-9F8E-3BD08C355AC5}" presName="box" presStyleLbl="node1" presStyleIdx="4" presStyleCnt="5"/>
      <dgm:spPr/>
      <dgm:t>
        <a:bodyPr/>
        <a:lstStyle/>
        <a:p>
          <a:endParaRPr lang="zh-TW" altLang="en-US"/>
        </a:p>
      </dgm:t>
    </dgm:pt>
    <dgm:pt modelId="{D392EC50-9103-4512-B875-1C5E6D56DAD6}" type="pres">
      <dgm:prSet presAssocID="{CE6D6F63-52C4-4825-9F8E-3BD08C355AC5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A480191-0367-4809-B679-F173509686F9}" type="pres">
      <dgm:prSet presAssocID="{CE6D6F63-52C4-4825-9F8E-3BD08C355AC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3CFBBB-39A2-4152-9069-91F38F34AADF}" type="presOf" srcId="{0D88EC8E-82CA-4310-BD32-9EAFDCF8ECB6}" destId="{7781EC9A-6716-4FA1-80D5-F115DA87A707}" srcOrd="0" destOrd="0" presId="urn:microsoft.com/office/officeart/2005/8/layout/vList4#1"/>
    <dgm:cxn modelId="{7F406ACB-0540-4F21-8358-11F79AAC4CFB}" srcId="{CE6D6F63-52C4-4825-9F8E-3BD08C355AC5}" destId="{7453E360-89CC-4595-B993-8970B5909181}" srcOrd="0" destOrd="0" parTransId="{5006A014-68CF-4321-8810-3E643F2D3256}" sibTransId="{B4E8F418-4391-4A5F-9A49-5616C2D9EF8E}"/>
    <dgm:cxn modelId="{03614099-0494-47D5-9FAF-EF30ACB97419}" srcId="{0D88EC8E-82CA-4310-BD32-9EAFDCF8ECB6}" destId="{2A576209-A30D-414C-9E2A-6AB2A7DD9919}" srcOrd="0" destOrd="0" parTransId="{1612A3CF-7880-4B1B-BB78-91121B5BD9DB}" sibTransId="{C737098C-CFFB-4F90-A0C5-7BAA17C1FCA9}"/>
    <dgm:cxn modelId="{00D9B548-1C4B-45E9-98A1-1317FD4AE8C9}" type="presOf" srcId="{CE6D6F63-52C4-4825-9F8E-3BD08C355AC5}" destId="{BC5C514D-A97D-4AA9-90DD-7D153D878802}" srcOrd="0" destOrd="0" presId="urn:microsoft.com/office/officeart/2005/8/layout/vList4#1"/>
    <dgm:cxn modelId="{58AD92A0-EE96-47DE-9212-3A9E9C935D86}" srcId="{CE6D6F63-52C4-4825-9F8E-3BD08C355AC5}" destId="{1DBBD6A6-BB8D-4872-B4DA-05D3A27A0CC2}" srcOrd="1" destOrd="0" parTransId="{B56794FA-65B8-4005-A2DD-387700D24257}" sibTransId="{9DD64E83-A133-42C9-A873-C9E6E49DE103}"/>
    <dgm:cxn modelId="{266B5B05-9B6E-44B0-AB14-779D2C683177}" type="presOf" srcId="{3EAAED02-F884-47CD-9A85-0171869FD4D4}" destId="{66EF886C-DB20-47D8-B85C-E928668A3E55}" srcOrd="1" destOrd="2" presId="urn:microsoft.com/office/officeart/2005/8/layout/vList4#1"/>
    <dgm:cxn modelId="{A7B8A567-F89B-4CDF-A2C3-E0836273151C}" srcId="{03BB6980-1735-4AB1-B3B4-85F725CD34BA}" destId="{3A5E11D9-1B65-4A3C-98E3-39A4EDD390D9}" srcOrd="3" destOrd="0" parTransId="{700CA845-8F61-4969-9C8E-707873231ED0}" sibTransId="{60F4550F-90AB-4941-BA44-89A523828660}"/>
    <dgm:cxn modelId="{8DDF32F8-AA53-4274-AC32-ECE6765B06B5}" type="presOf" srcId="{0E7DF422-DC0E-4E02-A6AD-09D94E2136D5}" destId="{8D949914-18DE-4742-8F5B-4177A36DC49F}" srcOrd="0" destOrd="0" presId="urn:microsoft.com/office/officeart/2005/8/layout/vList4#1"/>
    <dgm:cxn modelId="{8435F085-7262-479E-B11C-DEDDBA9D142C}" type="presOf" srcId="{2835BC1F-AE13-432B-8D66-0A7794599485}" destId="{C1C0EAED-6964-4271-98E7-112C85A4166A}" srcOrd="1" destOrd="1" presId="urn:microsoft.com/office/officeart/2005/8/layout/vList4#1"/>
    <dgm:cxn modelId="{AACB5EA7-7D2A-45F3-AA2F-9024B8224FC3}" srcId="{3A5E11D9-1B65-4A3C-98E3-39A4EDD390D9}" destId="{2835BC1F-AE13-432B-8D66-0A7794599485}" srcOrd="0" destOrd="0" parTransId="{0C93E1F6-77AF-45B6-9FC3-10ECBEBCF62A}" sibTransId="{5FE78757-FAE6-49AC-B9D8-7B818302E95C}"/>
    <dgm:cxn modelId="{50B41590-25E7-480F-9D62-F09552E3F460}" srcId="{03BB6980-1735-4AB1-B3B4-85F725CD34BA}" destId="{0D88EC8E-82CA-4310-BD32-9EAFDCF8ECB6}" srcOrd="2" destOrd="0" parTransId="{DDAE253B-3FE9-4C71-9319-F0FE0D0E35BF}" sibTransId="{D1C2A160-B5E3-4348-BD20-962CAD676A31}"/>
    <dgm:cxn modelId="{B903BCA6-9289-4EB8-9B38-8BD0DDD4A8A3}" srcId="{0E7DF422-DC0E-4E02-A6AD-09D94E2136D5}" destId="{095D458A-6907-47F7-B5D9-476207583B85}" srcOrd="0" destOrd="0" parTransId="{6D31C057-76A1-403E-85A9-8D8FDC3AEDF5}" sibTransId="{1A2B87D7-BF77-4589-873B-FCDAAE7D04AC}"/>
    <dgm:cxn modelId="{8271EB6E-2DA9-44E7-BC92-28056CA0BB41}" srcId="{0E7DF422-DC0E-4E02-A6AD-09D94E2136D5}" destId="{3EAAED02-F884-47CD-9A85-0171869FD4D4}" srcOrd="1" destOrd="0" parTransId="{57A3694E-F130-4E4D-BEC5-45375A621FC0}" sibTransId="{0B31ADD6-0763-48C7-805B-F0E3BA9D6796}"/>
    <dgm:cxn modelId="{6F6338A6-9A27-4EAC-AB0A-88546CEA6E9B}" type="presOf" srcId="{3A5E11D9-1B65-4A3C-98E3-39A4EDD390D9}" destId="{C1C0EAED-6964-4271-98E7-112C85A4166A}" srcOrd="1" destOrd="0" presId="urn:microsoft.com/office/officeart/2005/8/layout/vList4#1"/>
    <dgm:cxn modelId="{E4769620-87C9-4A4E-9FAE-EF013A83B0DB}" type="presOf" srcId="{7453E360-89CC-4595-B993-8970B5909181}" destId="{DA480191-0367-4809-B679-F173509686F9}" srcOrd="1" destOrd="1" presId="urn:microsoft.com/office/officeart/2005/8/layout/vList4#1"/>
    <dgm:cxn modelId="{6714195D-2FB2-4E3A-A19B-CCFE290E1C57}" srcId="{03BB6980-1735-4AB1-B3B4-85F725CD34BA}" destId="{CE6D6F63-52C4-4825-9F8E-3BD08C355AC5}" srcOrd="4" destOrd="0" parTransId="{5B04F935-4C11-44A3-AB2D-02C090C0AA1B}" sibTransId="{1EC4B721-097F-4F2A-8FE2-FE1F42F71ABD}"/>
    <dgm:cxn modelId="{5749EBD4-BF27-4BB8-8104-DEBD41798F89}" type="presOf" srcId="{7453E360-89CC-4595-B993-8970B5909181}" destId="{BC5C514D-A97D-4AA9-90DD-7D153D878802}" srcOrd="0" destOrd="1" presId="urn:microsoft.com/office/officeart/2005/8/layout/vList4#1"/>
    <dgm:cxn modelId="{CF2ED934-24AE-4456-87DE-42A45D967641}" type="presOf" srcId="{095D458A-6907-47F7-B5D9-476207583B85}" destId="{8D949914-18DE-4742-8F5B-4177A36DC49F}" srcOrd="0" destOrd="1" presId="urn:microsoft.com/office/officeart/2005/8/layout/vList4#1"/>
    <dgm:cxn modelId="{107897CB-1D61-4727-9F71-23209A1C011E}" type="presOf" srcId="{CE6D6F63-52C4-4825-9F8E-3BD08C355AC5}" destId="{DA480191-0367-4809-B679-F173509686F9}" srcOrd="1" destOrd="0" presId="urn:microsoft.com/office/officeart/2005/8/layout/vList4#1"/>
    <dgm:cxn modelId="{E3BCDB55-2E40-4BD8-B99B-52D03BDFD016}" type="presOf" srcId="{095D458A-6907-47F7-B5D9-476207583B85}" destId="{66EF886C-DB20-47D8-B85C-E928668A3E55}" srcOrd="1" destOrd="1" presId="urn:microsoft.com/office/officeart/2005/8/layout/vList4#1"/>
    <dgm:cxn modelId="{640593FB-4EEA-4083-9821-21567C81C672}" srcId="{03BB6980-1735-4AB1-B3B4-85F725CD34BA}" destId="{F680A358-01A4-4870-9FD0-A11DDC232D15}" srcOrd="0" destOrd="0" parTransId="{759C7D8F-C265-4A5E-B55F-63EBCD5A800A}" sibTransId="{FEF9E459-955F-4E98-BECB-B849AACACDAE}"/>
    <dgm:cxn modelId="{C78C9A0C-91E4-4600-A237-325BE1248842}" type="presOf" srcId="{03BB6980-1735-4AB1-B3B4-85F725CD34BA}" destId="{E96CA835-71AF-4555-B061-C49E97DFBAC4}" srcOrd="0" destOrd="0" presId="urn:microsoft.com/office/officeart/2005/8/layout/vList4#1"/>
    <dgm:cxn modelId="{545BF4F1-E491-45F9-8902-EBF1914FB719}" type="presOf" srcId="{1DBBD6A6-BB8D-4872-B4DA-05D3A27A0CC2}" destId="{DA480191-0367-4809-B679-F173509686F9}" srcOrd="1" destOrd="2" presId="urn:microsoft.com/office/officeart/2005/8/layout/vList4#1"/>
    <dgm:cxn modelId="{1C83DACE-0733-4518-A43B-39B3B1395042}" type="presOf" srcId="{0E7DF422-DC0E-4E02-A6AD-09D94E2136D5}" destId="{66EF886C-DB20-47D8-B85C-E928668A3E55}" srcOrd="1" destOrd="0" presId="urn:microsoft.com/office/officeart/2005/8/layout/vList4#1"/>
    <dgm:cxn modelId="{C172630F-5337-4614-9C8A-08FE2287D379}" type="presOf" srcId="{F680A358-01A4-4870-9FD0-A11DDC232D15}" destId="{C1FFB3E1-0A95-47A3-BC3D-63FA8A800B26}" srcOrd="1" destOrd="0" presId="urn:microsoft.com/office/officeart/2005/8/layout/vList4#1"/>
    <dgm:cxn modelId="{AFFAFC3B-6EF4-4940-B436-995F0F6E72D3}" type="presOf" srcId="{1DBBD6A6-BB8D-4872-B4DA-05D3A27A0CC2}" destId="{BC5C514D-A97D-4AA9-90DD-7D153D878802}" srcOrd="0" destOrd="2" presId="urn:microsoft.com/office/officeart/2005/8/layout/vList4#1"/>
    <dgm:cxn modelId="{1C60C536-38CE-43F8-BFB2-9A3560C80201}" type="presOf" srcId="{3A5E11D9-1B65-4A3C-98E3-39A4EDD390D9}" destId="{CDA122C5-8A2B-42DD-8725-83D7412CC952}" srcOrd="0" destOrd="0" presId="urn:microsoft.com/office/officeart/2005/8/layout/vList4#1"/>
    <dgm:cxn modelId="{5F339ECB-53D7-40B3-91D7-E235114B3587}" type="presOf" srcId="{0D88EC8E-82CA-4310-BD32-9EAFDCF8ECB6}" destId="{1B658689-D57D-4311-87BC-66B8FB5EC59B}" srcOrd="1" destOrd="0" presId="urn:microsoft.com/office/officeart/2005/8/layout/vList4#1"/>
    <dgm:cxn modelId="{EC6410DF-B1C9-4ADA-A54A-13E8D171F1E0}" type="presOf" srcId="{3EAAED02-F884-47CD-9A85-0171869FD4D4}" destId="{8D949914-18DE-4742-8F5B-4177A36DC49F}" srcOrd="0" destOrd="2" presId="urn:microsoft.com/office/officeart/2005/8/layout/vList4#1"/>
    <dgm:cxn modelId="{91DC24C8-5517-44FE-8242-46AAAC1763CF}" type="presOf" srcId="{F680A358-01A4-4870-9FD0-A11DDC232D15}" destId="{630B3CF8-9446-4B15-9410-FEA50F782913}" srcOrd="0" destOrd="0" presId="urn:microsoft.com/office/officeart/2005/8/layout/vList4#1"/>
    <dgm:cxn modelId="{FB061A83-F915-4AA6-BDBC-46B0602A977A}" type="presOf" srcId="{2A576209-A30D-414C-9E2A-6AB2A7DD9919}" destId="{7781EC9A-6716-4FA1-80D5-F115DA87A707}" srcOrd="0" destOrd="1" presId="urn:microsoft.com/office/officeart/2005/8/layout/vList4#1"/>
    <dgm:cxn modelId="{405426B0-0AB9-498E-BD56-70245CED0F70}" type="presOf" srcId="{2835BC1F-AE13-432B-8D66-0A7794599485}" destId="{CDA122C5-8A2B-42DD-8725-83D7412CC952}" srcOrd="0" destOrd="1" presId="urn:microsoft.com/office/officeart/2005/8/layout/vList4#1"/>
    <dgm:cxn modelId="{DC024B88-DDD5-40ED-BAF5-362EA4C2D514}" srcId="{03BB6980-1735-4AB1-B3B4-85F725CD34BA}" destId="{0E7DF422-DC0E-4E02-A6AD-09D94E2136D5}" srcOrd="1" destOrd="0" parTransId="{51EEF0BA-29A1-49B9-B1F0-0711A78EB8AC}" sibTransId="{3A30C76F-41AD-4A8B-85AE-2B9596D646E2}"/>
    <dgm:cxn modelId="{0F756E29-5475-499E-8EE3-D5E50C7DF091}" type="presOf" srcId="{2A576209-A30D-414C-9E2A-6AB2A7DD9919}" destId="{1B658689-D57D-4311-87BC-66B8FB5EC59B}" srcOrd="1" destOrd="1" presId="urn:microsoft.com/office/officeart/2005/8/layout/vList4#1"/>
    <dgm:cxn modelId="{7C5BFAB8-F6E4-4FAC-A11B-C4B881932A03}" type="presParOf" srcId="{E96CA835-71AF-4555-B061-C49E97DFBAC4}" destId="{B6A89495-D180-4CE6-9DB4-0DDCAD3ED305}" srcOrd="0" destOrd="0" presId="urn:microsoft.com/office/officeart/2005/8/layout/vList4#1"/>
    <dgm:cxn modelId="{B1A880DC-CCC4-4D5C-84A6-F9FC0FAD410D}" type="presParOf" srcId="{B6A89495-D180-4CE6-9DB4-0DDCAD3ED305}" destId="{630B3CF8-9446-4B15-9410-FEA50F782913}" srcOrd="0" destOrd="0" presId="urn:microsoft.com/office/officeart/2005/8/layout/vList4#1"/>
    <dgm:cxn modelId="{9F30C866-BEF2-4A3D-9B20-927E5F2083EB}" type="presParOf" srcId="{B6A89495-D180-4CE6-9DB4-0DDCAD3ED305}" destId="{B5D19C82-9011-4FFD-8AF9-6379BDEFAC7B}" srcOrd="1" destOrd="0" presId="urn:microsoft.com/office/officeart/2005/8/layout/vList4#1"/>
    <dgm:cxn modelId="{9077DD9C-CCDD-48FB-9863-3790897491C7}" type="presParOf" srcId="{B6A89495-D180-4CE6-9DB4-0DDCAD3ED305}" destId="{C1FFB3E1-0A95-47A3-BC3D-63FA8A800B26}" srcOrd="2" destOrd="0" presId="urn:microsoft.com/office/officeart/2005/8/layout/vList4#1"/>
    <dgm:cxn modelId="{6FE82C7E-31B0-44AC-9C79-C9584B383FF9}" type="presParOf" srcId="{E96CA835-71AF-4555-B061-C49E97DFBAC4}" destId="{684C3034-0323-441D-B6EF-B76E1C8E174D}" srcOrd="1" destOrd="0" presId="urn:microsoft.com/office/officeart/2005/8/layout/vList4#1"/>
    <dgm:cxn modelId="{473AB927-5D84-4B2D-8CFC-8320B99EBB81}" type="presParOf" srcId="{E96CA835-71AF-4555-B061-C49E97DFBAC4}" destId="{685FA10C-16B9-40FC-AC50-7646C6A784E0}" srcOrd="2" destOrd="0" presId="urn:microsoft.com/office/officeart/2005/8/layout/vList4#1"/>
    <dgm:cxn modelId="{B47FEBC1-A1C9-41AD-900F-5525F132A39F}" type="presParOf" srcId="{685FA10C-16B9-40FC-AC50-7646C6A784E0}" destId="{8D949914-18DE-4742-8F5B-4177A36DC49F}" srcOrd="0" destOrd="0" presId="urn:microsoft.com/office/officeart/2005/8/layout/vList4#1"/>
    <dgm:cxn modelId="{0335273E-170A-4CD5-82D5-5437E35098BF}" type="presParOf" srcId="{685FA10C-16B9-40FC-AC50-7646C6A784E0}" destId="{E2DFE0A3-4350-4CEE-B700-4F79C1018110}" srcOrd="1" destOrd="0" presId="urn:microsoft.com/office/officeart/2005/8/layout/vList4#1"/>
    <dgm:cxn modelId="{2F39CA00-D5B1-49A2-9383-691319D131FD}" type="presParOf" srcId="{685FA10C-16B9-40FC-AC50-7646C6A784E0}" destId="{66EF886C-DB20-47D8-B85C-E928668A3E55}" srcOrd="2" destOrd="0" presId="urn:microsoft.com/office/officeart/2005/8/layout/vList4#1"/>
    <dgm:cxn modelId="{23C4675F-A91B-4280-8797-B56CEC405094}" type="presParOf" srcId="{E96CA835-71AF-4555-B061-C49E97DFBAC4}" destId="{04448FDF-2288-4EEF-840E-EB6E0A2F5E73}" srcOrd="3" destOrd="0" presId="urn:microsoft.com/office/officeart/2005/8/layout/vList4#1"/>
    <dgm:cxn modelId="{AE6CFC9D-89AF-4B12-B8B4-D356F855BFE7}" type="presParOf" srcId="{E96CA835-71AF-4555-B061-C49E97DFBAC4}" destId="{F96C01F4-C8C2-4645-8B1A-D8FCD52245BC}" srcOrd="4" destOrd="0" presId="urn:microsoft.com/office/officeart/2005/8/layout/vList4#1"/>
    <dgm:cxn modelId="{D80F421C-6248-4ED3-978B-C28A6F707693}" type="presParOf" srcId="{F96C01F4-C8C2-4645-8B1A-D8FCD52245BC}" destId="{7781EC9A-6716-4FA1-80D5-F115DA87A707}" srcOrd="0" destOrd="0" presId="urn:microsoft.com/office/officeart/2005/8/layout/vList4#1"/>
    <dgm:cxn modelId="{7916E3C8-83A8-493E-8E06-AEB40C09FC01}" type="presParOf" srcId="{F96C01F4-C8C2-4645-8B1A-D8FCD52245BC}" destId="{BD167DF1-4E9F-4B85-B53B-9A2E518B9D28}" srcOrd="1" destOrd="0" presId="urn:microsoft.com/office/officeart/2005/8/layout/vList4#1"/>
    <dgm:cxn modelId="{E8D887E6-A78C-4307-8B68-0426E4275F35}" type="presParOf" srcId="{F96C01F4-C8C2-4645-8B1A-D8FCD52245BC}" destId="{1B658689-D57D-4311-87BC-66B8FB5EC59B}" srcOrd="2" destOrd="0" presId="urn:microsoft.com/office/officeart/2005/8/layout/vList4#1"/>
    <dgm:cxn modelId="{D2D68ED2-A2E4-4A1E-B8A0-4E88D2702B00}" type="presParOf" srcId="{E96CA835-71AF-4555-B061-C49E97DFBAC4}" destId="{CB052A0D-2090-415A-95E0-BF2D4B0A1707}" srcOrd="5" destOrd="0" presId="urn:microsoft.com/office/officeart/2005/8/layout/vList4#1"/>
    <dgm:cxn modelId="{96074A54-3AC3-4739-AAC1-9086A696A881}" type="presParOf" srcId="{E96CA835-71AF-4555-B061-C49E97DFBAC4}" destId="{4A323A7E-8256-47F0-97E9-2C32FAD9B0A8}" srcOrd="6" destOrd="0" presId="urn:microsoft.com/office/officeart/2005/8/layout/vList4#1"/>
    <dgm:cxn modelId="{C86ADA0A-70FC-439F-B8A8-1B6BBB1DE3D3}" type="presParOf" srcId="{4A323A7E-8256-47F0-97E9-2C32FAD9B0A8}" destId="{CDA122C5-8A2B-42DD-8725-83D7412CC952}" srcOrd="0" destOrd="0" presId="urn:microsoft.com/office/officeart/2005/8/layout/vList4#1"/>
    <dgm:cxn modelId="{81F9F442-8D1B-40B8-81C3-32B8036807B8}" type="presParOf" srcId="{4A323A7E-8256-47F0-97E9-2C32FAD9B0A8}" destId="{5154A0CC-4217-4B34-A46B-273E0B101FE3}" srcOrd="1" destOrd="0" presId="urn:microsoft.com/office/officeart/2005/8/layout/vList4#1"/>
    <dgm:cxn modelId="{62D12B6D-3915-45DF-8E2A-8C5C1E53EEAD}" type="presParOf" srcId="{4A323A7E-8256-47F0-97E9-2C32FAD9B0A8}" destId="{C1C0EAED-6964-4271-98E7-112C85A4166A}" srcOrd="2" destOrd="0" presId="urn:microsoft.com/office/officeart/2005/8/layout/vList4#1"/>
    <dgm:cxn modelId="{8775DEBB-E19B-4732-9C76-3142E44B8222}" type="presParOf" srcId="{E96CA835-71AF-4555-B061-C49E97DFBAC4}" destId="{05DFEE6A-3F00-437F-97E1-3F1AD35BF30A}" srcOrd="7" destOrd="0" presId="urn:microsoft.com/office/officeart/2005/8/layout/vList4#1"/>
    <dgm:cxn modelId="{6CFE8403-A86B-43D6-8A48-059B11E5B065}" type="presParOf" srcId="{E96CA835-71AF-4555-B061-C49E97DFBAC4}" destId="{38007650-3DC8-47AD-99E7-D95648395A1D}" srcOrd="8" destOrd="0" presId="urn:microsoft.com/office/officeart/2005/8/layout/vList4#1"/>
    <dgm:cxn modelId="{339C9903-5D10-4259-8634-2019F3964C2D}" type="presParOf" srcId="{38007650-3DC8-47AD-99E7-D95648395A1D}" destId="{BC5C514D-A97D-4AA9-90DD-7D153D878802}" srcOrd="0" destOrd="0" presId="urn:microsoft.com/office/officeart/2005/8/layout/vList4#1"/>
    <dgm:cxn modelId="{152A12C0-F2B9-4692-B781-02BDCA285550}" type="presParOf" srcId="{38007650-3DC8-47AD-99E7-D95648395A1D}" destId="{D392EC50-9103-4512-B875-1C5E6D56DAD6}" srcOrd="1" destOrd="0" presId="urn:microsoft.com/office/officeart/2005/8/layout/vList4#1"/>
    <dgm:cxn modelId="{DB6AC715-E532-437C-BC4A-5B026443D956}" type="presParOf" srcId="{38007650-3DC8-47AD-99E7-D95648395A1D}" destId="{DA480191-0367-4809-B679-F173509686F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C40D1A-143D-40BD-861E-EDE95E0A1440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CE8D4DA-E299-4F14-AA45-36830FCD6252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休憩系畢業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C2F8E-03F7-40A4-851F-54542C33B06D}" type="parTrans" cxnId="{AD328EF6-22A9-4DC0-B777-2B40E5CAA6A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2BFA69-8D06-4690-8A73-C34595BC66CD}" type="sibTrans" cxnId="{AD328EF6-22A9-4DC0-B777-2B40E5CAA6A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FC82FE-CB2C-41DC-B32D-328FE5973E14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升學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79A99E-7803-4DCB-A299-710AA2FD73F3}" type="parTrans" cxnId="{D900442D-59A5-46CC-8A5E-724D81FC849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1338AC-5D93-41FE-908D-3B217149E7E8}" type="sibTrans" cxnId="{D900442D-59A5-46CC-8A5E-724D81FC8494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6970D1-8E24-4921-81C8-5993276A0065}">
      <dgm:prSet phldrT="[文字]" custT="1"/>
      <dgm:spPr/>
      <dgm:t>
        <a:bodyPr/>
        <a:lstStyle/>
        <a:p>
          <a:pPr algn="ctr"/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國內研究所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</a:p>
      </dgm:t>
    </dgm:pt>
    <dgm:pt modelId="{2E1BBFF0-739C-48C6-94DA-B2936C572532}" type="parTrans" cxnId="{E1F88274-F92F-40CB-8F29-0A42EB991F2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993D3-430A-4225-A31D-3848B501911A}" type="sibTrans" cxnId="{E1F88274-F92F-40CB-8F29-0A42EB991F2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CF45BA-7963-4B91-A718-223838FEA329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國外進修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F71C5C-F5D2-454E-B731-DA0E6D40F9AE}" type="parTrans" cxnId="{9029E464-2A7A-4EEB-BA28-3B089D3C46C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70EBBA-EAA0-473D-864F-9A135E7A387C}" type="sibTrans" cxnId="{9029E464-2A7A-4EEB-BA28-3B089D3C46C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577CC6-2E57-4B45-BC43-F9B5BA3A7C1B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就業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E7DD0E-7079-43CB-95A0-F2C01FFE799D}" type="sibTrans" cxnId="{0B77F775-1413-482F-B9BC-6341FA02E75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171A6D-77C9-497A-AF04-552A73C90F20}" type="parTrans" cxnId="{0B77F775-1413-482F-B9BC-6341FA02E759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3383E6-0758-4B35-8493-1CA48E035F7F}">
      <dgm:prSet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餐旅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觀光類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研究所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AFECBE-8B57-42A2-916E-6E641B75F969}" type="parTrans" cxnId="{5B0E5B61-2D25-413C-B10D-B934D7FE531D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C41D8D-5C41-4B75-9D34-C9F71AA0EDF6}" type="sibTrans" cxnId="{5B0E5B61-2D25-413C-B10D-B934D7FE531D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895995-A6E9-4F7D-9241-E4F11141D29B}">
      <dgm:prSet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跨領域研究所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591856-7812-455D-8D14-5B3268C83A6E}" type="parTrans" cxnId="{36AC147D-927D-43F5-8B36-94858369BD3A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893321-01E3-4971-8E88-344D73A9D9AA}" type="sibTrans" cxnId="{36AC147D-927D-43F5-8B36-94858369BD3A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F34F76-E30C-4827-BFBE-47FFFE0C02EC}">
      <dgm:prSet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國外研究所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B88D34-53E6-45D6-A55D-AEE43C2AF759}" type="parTrans" cxnId="{3E77D726-9984-45E4-90E4-7370E106A93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657F74-3B97-4970-A2B7-DE02D79D2D15}" type="sibTrans" cxnId="{3E77D726-9984-45E4-90E4-7370E106A93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5DF113-05BB-4C9D-98A9-A166DF519C31}">
      <dgm:prSet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大學基礎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核心課程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1000CE-4107-472E-BF30-EEE098AE066D}" type="parTrans" cxnId="{8B923AC2-2CC6-4BBF-BB54-2375A06F4A2C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D322C0-E900-4412-8E9B-B6C8AB63EFE0}" type="sibTrans" cxnId="{8B923AC2-2CC6-4BBF-BB54-2375A06F4A2C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4F3229-0C94-43FE-ACE5-B0051F64831F}">
      <dgm:prSet custT="1"/>
      <dgm:spPr/>
      <dgm:t>
        <a:bodyPr/>
        <a:lstStyle/>
        <a:p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性向測驗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C94F29-B9F0-4B9C-9EF3-5A5B9592AE6C}" type="parTrans" cxnId="{9B20F05D-E3F9-4C97-B031-EC40B3B73D11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34D0E4-69D9-4D31-9CBF-95D83BB6C600}" type="sibTrans" cxnId="{9B20F05D-E3F9-4C97-B031-EC40B3B73D11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314D89-989D-46BF-B0A1-B8D6ACD35A6B}">
      <dgm:prSet custT="1"/>
      <dgm:spPr/>
      <dgm:t>
        <a:bodyPr/>
        <a:lstStyle/>
        <a:p>
          <a:pPr algn="l"/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實務操作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b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1.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職涯實習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2.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企業在學就業模組、參訪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l"/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品牌實習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8538FA-263F-4F29-BCAC-B13345618A4F}" type="parTrans" cxnId="{273DFE96-1410-474E-8907-23476FD1A31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E36B6C-4BF7-49E3-8EB9-D8B4EA58F013}" type="sibTrans" cxnId="{273DFE96-1410-474E-8907-23476FD1A31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236CE-126D-4F3B-A5A3-8A789D9F1BBA}" type="pres">
      <dgm:prSet presAssocID="{0EC40D1A-143D-40BD-861E-EDE95E0A144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DA42B23-4427-4AAE-9362-D9DF08435411}" type="pres">
      <dgm:prSet presAssocID="{EF5DF113-05BB-4C9D-98A9-A166DF519C31}" presName="hierRoot1" presStyleCnt="0">
        <dgm:presLayoutVars>
          <dgm:hierBranch val="init"/>
        </dgm:presLayoutVars>
      </dgm:prSet>
      <dgm:spPr/>
    </dgm:pt>
    <dgm:pt modelId="{9B30FBF8-D313-4011-9DB1-F58F4B0C79D5}" type="pres">
      <dgm:prSet presAssocID="{EF5DF113-05BB-4C9D-98A9-A166DF519C31}" presName="rootComposite1" presStyleCnt="0"/>
      <dgm:spPr/>
    </dgm:pt>
    <dgm:pt modelId="{09E1D8C8-C620-40AF-8EF3-6AA3F661A0BE}" type="pres">
      <dgm:prSet presAssocID="{EF5DF113-05BB-4C9D-98A9-A166DF519C31}" presName="rootText1" presStyleLbl="node0" presStyleIdx="0" presStyleCnt="3" custScaleX="86823" custScaleY="178685" custLinFactY="49401" custLinFactNeighborX="-3507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0B75F7-BC83-43E2-ABEC-EFC76B4B1A50}" type="pres">
      <dgm:prSet presAssocID="{EF5DF113-05BB-4C9D-98A9-A166DF519C31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F32E9C21-9185-4A4B-A3FB-BDE23BA7C7E8}" type="pres">
      <dgm:prSet presAssocID="{EF5DF113-05BB-4C9D-98A9-A166DF519C31}" presName="hierChild2" presStyleCnt="0"/>
      <dgm:spPr/>
    </dgm:pt>
    <dgm:pt modelId="{6402D9EA-4DCF-4111-9FF5-EA17A10D2923}" type="pres">
      <dgm:prSet presAssocID="{EF5DF113-05BB-4C9D-98A9-A166DF519C31}" presName="hierChild3" presStyleCnt="0"/>
      <dgm:spPr/>
    </dgm:pt>
    <dgm:pt modelId="{EDBD9495-995D-4353-9C2E-6628DBCCC35C}" type="pres">
      <dgm:prSet presAssocID="{D84F3229-0C94-43FE-ACE5-B0051F64831F}" presName="hierRoot1" presStyleCnt="0">
        <dgm:presLayoutVars>
          <dgm:hierBranch val="init"/>
        </dgm:presLayoutVars>
      </dgm:prSet>
      <dgm:spPr/>
    </dgm:pt>
    <dgm:pt modelId="{48ACF259-CA2E-4185-A830-FDD433627611}" type="pres">
      <dgm:prSet presAssocID="{D84F3229-0C94-43FE-ACE5-B0051F64831F}" presName="rootComposite1" presStyleCnt="0"/>
      <dgm:spPr/>
    </dgm:pt>
    <dgm:pt modelId="{265C8880-F3E5-499E-A2E6-4CD95A58AA52}" type="pres">
      <dgm:prSet presAssocID="{D84F3229-0C94-43FE-ACE5-B0051F64831F}" presName="rootText1" presStyleLbl="node0" presStyleIdx="1" presStyleCnt="3" custScaleX="86742" custLinFactY="200000" custLinFactNeighborX="-107" custLinFactNeighborY="24075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3BC60-57B2-419F-A161-A783655EF015}" type="pres">
      <dgm:prSet presAssocID="{D84F3229-0C94-43FE-ACE5-B0051F64831F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6DC56F9-6C37-4159-8BB2-F65B26F97962}" type="pres">
      <dgm:prSet presAssocID="{D84F3229-0C94-43FE-ACE5-B0051F64831F}" presName="hierChild2" presStyleCnt="0"/>
      <dgm:spPr/>
    </dgm:pt>
    <dgm:pt modelId="{4A015760-49D8-4AC5-97FF-1C87A8645968}" type="pres">
      <dgm:prSet presAssocID="{D84F3229-0C94-43FE-ACE5-B0051F64831F}" presName="hierChild3" presStyleCnt="0"/>
      <dgm:spPr/>
    </dgm:pt>
    <dgm:pt modelId="{6CF1D055-D4D7-4786-89C0-E36A99F89E66}" type="pres">
      <dgm:prSet presAssocID="{46314D89-989D-46BF-B0A1-B8D6ACD35A6B}" presName="hierRoot1" presStyleCnt="0">
        <dgm:presLayoutVars>
          <dgm:hierBranch val="init"/>
        </dgm:presLayoutVars>
      </dgm:prSet>
      <dgm:spPr/>
    </dgm:pt>
    <dgm:pt modelId="{438C059F-240C-45FD-80DC-F09221789EF3}" type="pres">
      <dgm:prSet presAssocID="{46314D89-989D-46BF-B0A1-B8D6ACD35A6B}" presName="rootComposite1" presStyleCnt="0"/>
      <dgm:spPr/>
    </dgm:pt>
    <dgm:pt modelId="{C4F0CADD-0C72-43AF-82E4-419828F3D224}" type="pres">
      <dgm:prSet presAssocID="{46314D89-989D-46BF-B0A1-B8D6ACD35A6B}" presName="rootText1" presStyleLbl="node0" presStyleIdx="2" presStyleCnt="3" custScaleX="87570" custScaleY="285927" custLinFactNeighborX="-5245" custLinFactNeighborY="-96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6ED9C46-97C4-4880-8014-955FE3D90810}" type="pres">
      <dgm:prSet presAssocID="{46314D89-989D-46BF-B0A1-B8D6ACD35A6B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244B868A-421E-47DB-B1A1-AD7B9C3744D1}" type="pres">
      <dgm:prSet presAssocID="{46314D89-989D-46BF-B0A1-B8D6ACD35A6B}" presName="hierChild2" presStyleCnt="0"/>
      <dgm:spPr/>
    </dgm:pt>
    <dgm:pt modelId="{9399DABF-768D-4A52-9300-876A349AD787}" type="pres">
      <dgm:prSet presAssocID="{689C2F8E-03F7-40A4-851F-54542C33B06D}" presName="Name64" presStyleLbl="parChTrans1D2" presStyleIdx="0" presStyleCnt="1"/>
      <dgm:spPr/>
      <dgm:t>
        <a:bodyPr/>
        <a:lstStyle/>
        <a:p>
          <a:endParaRPr lang="zh-TW" altLang="en-US"/>
        </a:p>
      </dgm:t>
    </dgm:pt>
    <dgm:pt modelId="{FD431960-7A07-4FD8-BAD8-9A2FD180EDF4}" type="pres">
      <dgm:prSet presAssocID="{4CE8D4DA-E299-4F14-AA45-36830FCD6252}" presName="hierRoot2" presStyleCnt="0">
        <dgm:presLayoutVars>
          <dgm:hierBranch val="init"/>
        </dgm:presLayoutVars>
      </dgm:prSet>
      <dgm:spPr/>
    </dgm:pt>
    <dgm:pt modelId="{A16C302F-9FD0-4A65-8B59-C33F43159193}" type="pres">
      <dgm:prSet presAssocID="{4CE8D4DA-E299-4F14-AA45-36830FCD6252}" presName="rootComposite" presStyleCnt="0"/>
      <dgm:spPr/>
    </dgm:pt>
    <dgm:pt modelId="{E97BA549-147B-41EF-AE0E-7A890BCD6067}" type="pres">
      <dgm:prSet presAssocID="{4CE8D4DA-E299-4F14-AA45-36830FCD6252}" presName="rootText" presStyleLbl="node2" presStyleIdx="0" presStyleCnt="1" custScaleX="51692" custScaleY="177934" custLinFactY="-100000" custLinFactNeighborX="2692" custLinFactNeighborY="-1062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C287C71-3797-4F31-878C-41D4BF50ADC8}" type="pres">
      <dgm:prSet presAssocID="{4CE8D4DA-E299-4F14-AA45-36830FCD6252}" presName="rootConnector" presStyleLbl="node2" presStyleIdx="0" presStyleCnt="1"/>
      <dgm:spPr/>
      <dgm:t>
        <a:bodyPr/>
        <a:lstStyle/>
        <a:p>
          <a:endParaRPr lang="zh-TW" altLang="en-US"/>
        </a:p>
      </dgm:t>
    </dgm:pt>
    <dgm:pt modelId="{0E28F742-510E-4882-9B44-AA7DBA325D8B}" type="pres">
      <dgm:prSet presAssocID="{4CE8D4DA-E299-4F14-AA45-36830FCD6252}" presName="hierChild4" presStyleCnt="0"/>
      <dgm:spPr/>
    </dgm:pt>
    <dgm:pt modelId="{2E2F4CA1-9872-439C-A0B1-A257A1B25CB1}" type="pres">
      <dgm:prSet presAssocID="{ED79A99E-7803-4DCB-A299-710AA2FD73F3}" presName="Name64" presStyleLbl="parChTrans1D3" presStyleIdx="0" presStyleCnt="2"/>
      <dgm:spPr/>
      <dgm:t>
        <a:bodyPr/>
        <a:lstStyle/>
        <a:p>
          <a:endParaRPr lang="zh-TW" altLang="en-US"/>
        </a:p>
      </dgm:t>
    </dgm:pt>
    <dgm:pt modelId="{E43AF206-FCAE-4C88-8AC5-8AF4152C2042}" type="pres">
      <dgm:prSet presAssocID="{21FC82FE-CB2C-41DC-B32D-328FE5973E14}" presName="hierRoot2" presStyleCnt="0">
        <dgm:presLayoutVars>
          <dgm:hierBranch val="init"/>
        </dgm:presLayoutVars>
      </dgm:prSet>
      <dgm:spPr/>
    </dgm:pt>
    <dgm:pt modelId="{D09E4690-8E8E-4EB4-86B5-EE6355542C56}" type="pres">
      <dgm:prSet presAssocID="{21FC82FE-CB2C-41DC-B32D-328FE5973E14}" presName="rootComposite" presStyleCnt="0"/>
      <dgm:spPr/>
    </dgm:pt>
    <dgm:pt modelId="{BAFF3719-71D8-4DD7-B2AA-BEA3C346A704}" type="pres">
      <dgm:prSet presAssocID="{21FC82FE-CB2C-41DC-B32D-328FE5973E14}" presName="rootText" presStyleLbl="node3" presStyleIdx="0" presStyleCnt="2" custScaleX="50190" custLinFactNeighborX="-2027" custLinFactNeighborY="391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347CBBF-23D6-48DD-A685-804390A5C636}" type="pres">
      <dgm:prSet presAssocID="{21FC82FE-CB2C-41DC-B32D-328FE5973E14}" presName="rootConnector" presStyleLbl="node3" presStyleIdx="0" presStyleCnt="2"/>
      <dgm:spPr/>
      <dgm:t>
        <a:bodyPr/>
        <a:lstStyle/>
        <a:p>
          <a:endParaRPr lang="zh-TW" altLang="en-US"/>
        </a:p>
      </dgm:t>
    </dgm:pt>
    <dgm:pt modelId="{6277367B-04C4-4F7A-9014-5CA384648C1B}" type="pres">
      <dgm:prSet presAssocID="{21FC82FE-CB2C-41DC-B32D-328FE5973E14}" presName="hierChild4" presStyleCnt="0"/>
      <dgm:spPr/>
    </dgm:pt>
    <dgm:pt modelId="{5025C409-56B9-4E57-B316-E373420FC4B3}" type="pres">
      <dgm:prSet presAssocID="{C1F71C5C-F5D2-454E-B731-DA0E6D40F9AE}" presName="Name64" presStyleLbl="parChTrans1D4" presStyleIdx="0" presStyleCnt="5"/>
      <dgm:spPr/>
      <dgm:t>
        <a:bodyPr/>
        <a:lstStyle/>
        <a:p>
          <a:endParaRPr lang="zh-TW" altLang="en-US"/>
        </a:p>
      </dgm:t>
    </dgm:pt>
    <dgm:pt modelId="{79CD7092-E538-46BA-A376-DC14F52B429A}" type="pres">
      <dgm:prSet presAssocID="{40CF45BA-7963-4B91-A718-223838FEA329}" presName="hierRoot2" presStyleCnt="0">
        <dgm:presLayoutVars>
          <dgm:hierBranch val="init"/>
        </dgm:presLayoutVars>
      </dgm:prSet>
      <dgm:spPr/>
    </dgm:pt>
    <dgm:pt modelId="{F87439B9-B00E-4F69-B83A-6ED397766EB4}" type="pres">
      <dgm:prSet presAssocID="{40CF45BA-7963-4B91-A718-223838FEA329}" presName="rootComposite" presStyleCnt="0"/>
      <dgm:spPr/>
    </dgm:pt>
    <dgm:pt modelId="{D73DF9E0-F776-4208-B5D9-94B97F15BEC6}" type="pres">
      <dgm:prSet presAssocID="{40CF45BA-7963-4B91-A718-223838FEA329}" presName="rootText" presStyleLbl="node4" presStyleIdx="0" presStyleCnt="5" custScaleX="59319" custLinFactNeighborX="-4457" custLinFactNeighborY="-82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0299F7-CC2F-4215-B267-AF66EB1C7018}" type="pres">
      <dgm:prSet presAssocID="{40CF45BA-7963-4B91-A718-223838FEA329}" presName="rootConnector" presStyleLbl="node4" presStyleIdx="0" presStyleCnt="5"/>
      <dgm:spPr/>
      <dgm:t>
        <a:bodyPr/>
        <a:lstStyle/>
        <a:p>
          <a:endParaRPr lang="zh-TW" altLang="en-US"/>
        </a:p>
      </dgm:t>
    </dgm:pt>
    <dgm:pt modelId="{0E69BF13-30D8-4722-AD7F-84C0CC34E9E4}" type="pres">
      <dgm:prSet presAssocID="{40CF45BA-7963-4B91-A718-223838FEA329}" presName="hierChild4" presStyleCnt="0"/>
      <dgm:spPr/>
    </dgm:pt>
    <dgm:pt modelId="{905C62F7-35D0-414C-A14F-D5920895284B}" type="pres">
      <dgm:prSet presAssocID="{DDB88D34-53E6-45D6-A55D-AEE43C2AF759}" presName="Name64" presStyleLbl="parChTrans1D4" presStyleIdx="1" presStyleCnt="5"/>
      <dgm:spPr/>
      <dgm:t>
        <a:bodyPr/>
        <a:lstStyle/>
        <a:p>
          <a:endParaRPr lang="zh-TW" altLang="en-US"/>
        </a:p>
      </dgm:t>
    </dgm:pt>
    <dgm:pt modelId="{F1A91E38-9A3C-4F3F-93DD-3DABE81B3A19}" type="pres">
      <dgm:prSet presAssocID="{84F34F76-E30C-4827-BFBE-47FFFE0C02EC}" presName="hierRoot2" presStyleCnt="0">
        <dgm:presLayoutVars>
          <dgm:hierBranch val="init"/>
        </dgm:presLayoutVars>
      </dgm:prSet>
      <dgm:spPr/>
    </dgm:pt>
    <dgm:pt modelId="{619C9D99-A65E-4D70-8251-E24B3F7453EE}" type="pres">
      <dgm:prSet presAssocID="{84F34F76-E30C-4827-BFBE-47FFFE0C02EC}" presName="rootComposite" presStyleCnt="0"/>
      <dgm:spPr/>
    </dgm:pt>
    <dgm:pt modelId="{BFA98083-8AA6-4C47-95EB-8C1D49C03BD8}" type="pres">
      <dgm:prSet presAssocID="{84F34F76-E30C-4827-BFBE-47FFFE0C02EC}" presName="rootText" presStyleLbl="node4" presStyleIdx="1" presStyleCnt="5" custScaleX="59856" custLinFactNeighborX="-11173" custLinFactNeighborY="-845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C2802B0-0489-4910-98DD-591D8A27D3AC}" type="pres">
      <dgm:prSet presAssocID="{84F34F76-E30C-4827-BFBE-47FFFE0C02EC}" presName="rootConnector" presStyleLbl="node4" presStyleIdx="1" presStyleCnt="5"/>
      <dgm:spPr/>
      <dgm:t>
        <a:bodyPr/>
        <a:lstStyle/>
        <a:p>
          <a:endParaRPr lang="zh-TW" altLang="en-US"/>
        </a:p>
      </dgm:t>
    </dgm:pt>
    <dgm:pt modelId="{8782B772-B238-455D-8921-0CBB9FAD2C47}" type="pres">
      <dgm:prSet presAssocID="{84F34F76-E30C-4827-BFBE-47FFFE0C02EC}" presName="hierChild4" presStyleCnt="0"/>
      <dgm:spPr/>
    </dgm:pt>
    <dgm:pt modelId="{3CF04727-7C4A-44BF-B1FA-DE5D5C2D0347}" type="pres">
      <dgm:prSet presAssocID="{84F34F76-E30C-4827-BFBE-47FFFE0C02EC}" presName="hierChild5" presStyleCnt="0"/>
      <dgm:spPr/>
    </dgm:pt>
    <dgm:pt modelId="{7A2447AE-B015-4035-A4B9-F8C4BC7D4CB6}" type="pres">
      <dgm:prSet presAssocID="{40CF45BA-7963-4B91-A718-223838FEA329}" presName="hierChild5" presStyleCnt="0"/>
      <dgm:spPr/>
    </dgm:pt>
    <dgm:pt modelId="{951540B5-37E8-4BA7-B0BB-8632E1CC0EF8}" type="pres">
      <dgm:prSet presAssocID="{2E1BBFF0-739C-48C6-94DA-B2936C572532}" presName="Name64" presStyleLbl="parChTrans1D4" presStyleIdx="2" presStyleCnt="5"/>
      <dgm:spPr/>
      <dgm:t>
        <a:bodyPr/>
        <a:lstStyle/>
        <a:p>
          <a:endParaRPr lang="zh-TW" altLang="en-US"/>
        </a:p>
      </dgm:t>
    </dgm:pt>
    <dgm:pt modelId="{8D09F075-7400-40D1-8BDF-C1EBA744A0D3}" type="pres">
      <dgm:prSet presAssocID="{A56970D1-8E24-4921-81C8-5993276A0065}" presName="hierRoot2" presStyleCnt="0">
        <dgm:presLayoutVars>
          <dgm:hierBranch val="init"/>
        </dgm:presLayoutVars>
      </dgm:prSet>
      <dgm:spPr/>
    </dgm:pt>
    <dgm:pt modelId="{B4D4CE3C-9743-4FD8-A0C3-27E6804698EC}" type="pres">
      <dgm:prSet presAssocID="{A56970D1-8E24-4921-81C8-5993276A0065}" presName="rootComposite" presStyleCnt="0"/>
      <dgm:spPr/>
    </dgm:pt>
    <dgm:pt modelId="{E1A4AE03-F1C4-4E1F-BCC2-E8E22CCBF285}" type="pres">
      <dgm:prSet presAssocID="{A56970D1-8E24-4921-81C8-5993276A0065}" presName="rootText" presStyleLbl="node4" presStyleIdx="2" presStyleCnt="5" custScaleX="58004" custScaleY="100579" custLinFactNeighborX="-4457" custLinFactNeighborY="-2068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04F930-8487-4165-93A6-B47E99DD1D51}" type="pres">
      <dgm:prSet presAssocID="{A56970D1-8E24-4921-81C8-5993276A0065}" presName="rootConnector" presStyleLbl="node4" presStyleIdx="2" presStyleCnt="5"/>
      <dgm:spPr/>
      <dgm:t>
        <a:bodyPr/>
        <a:lstStyle/>
        <a:p>
          <a:endParaRPr lang="zh-TW" altLang="en-US"/>
        </a:p>
      </dgm:t>
    </dgm:pt>
    <dgm:pt modelId="{E61FAE2E-F8C9-4E16-81E8-187BD97AC392}" type="pres">
      <dgm:prSet presAssocID="{A56970D1-8E24-4921-81C8-5993276A0065}" presName="hierChild4" presStyleCnt="0"/>
      <dgm:spPr/>
    </dgm:pt>
    <dgm:pt modelId="{B9EA9C5B-B7ED-4D4D-9B66-1025C0303F17}" type="pres">
      <dgm:prSet presAssocID="{03AFECBE-8B57-42A2-916E-6E641B75F969}" presName="Name64" presStyleLbl="parChTrans1D4" presStyleIdx="3" presStyleCnt="5"/>
      <dgm:spPr/>
      <dgm:t>
        <a:bodyPr/>
        <a:lstStyle/>
        <a:p>
          <a:endParaRPr lang="zh-TW" altLang="en-US"/>
        </a:p>
      </dgm:t>
    </dgm:pt>
    <dgm:pt modelId="{70939593-F4E1-4BB2-96B3-7ED09CF3B4AF}" type="pres">
      <dgm:prSet presAssocID="{393383E6-0758-4B35-8493-1CA48E035F7F}" presName="hierRoot2" presStyleCnt="0">
        <dgm:presLayoutVars>
          <dgm:hierBranch val="init"/>
        </dgm:presLayoutVars>
      </dgm:prSet>
      <dgm:spPr/>
    </dgm:pt>
    <dgm:pt modelId="{07563670-ECD7-4571-B272-64F8412F1DA5}" type="pres">
      <dgm:prSet presAssocID="{393383E6-0758-4B35-8493-1CA48E035F7F}" presName="rootComposite" presStyleCnt="0"/>
      <dgm:spPr/>
    </dgm:pt>
    <dgm:pt modelId="{766A440D-413A-43C5-81E7-B80BD2DD5ED6}" type="pres">
      <dgm:prSet presAssocID="{393383E6-0758-4B35-8493-1CA48E035F7F}" presName="rootText" presStyleLbl="node4" presStyleIdx="3" presStyleCnt="5" custScaleX="59854" custScaleY="189672" custLinFactNeighborX="-9858" custLinFactNeighborY="-123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E56117-F050-4185-B58A-BAB108600C10}" type="pres">
      <dgm:prSet presAssocID="{393383E6-0758-4B35-8493-1CA48E035F7F}" presName="rootConnector" presStyleLbl="node4" presStyleIdx="3" presStyleCnt="5"/>
      <dgm:spPr/>
      <dgm:t>
        <a:bodyPr/>
        <a:lstStyle/>
        <a:p>
          <a:endParaRPr lang="zh-TW" altLang="en-US"/>
        </a:p>
      </dgm:t>
    </dgm:pt>
    <dgm:pt modelId="{9CBA642D-B9D8-409D-8494-345D6A725296}" type="pres">
      <dgm:prSet presAssocID="{393383E6-0758-4B35-8493-1CA48E035F7F}" presName="hierChild4" presStyleCnt="0"/>
      <dgm:spPr/>
    </dgm:pt>
    <dgm:pt modelId="{A0FC6B80-B25E-4465-9635-3C47C15D8B51}" type="pres">
      <dgm:prSet presAssocID="{393383E6-0758-4B35-8493-1CA48E035F7F}" presName="hierChild5" presStyleCnt="0"/>
      <dgm:spPr/>
    </dgm:pt>
    <dgm:pt modelId="{70073BEF-5534-4490-97E7-2D1650C52E1E}" type="pres">
      <dgm:prSet presAssocID="{A8591856-7812-455D-8D14-5B3268C83A6E}" presName="Name64" presStyleLbl="parChTrans1D4" presStyleIdx="4" presStyleCnt="5"/>
      <dgm:spPr/>
      <dgm:t>
        <a:bodyPr/>
        <a:lstStyle/>
        <a:p>
          <a:endParaRPr lang="zh-TW" altLang="en-US"/>
        </a:p>
      </dgm:t>
    </dgm:pt>
    <dgm:pt modelId="{91F48982-7C67-4EB4-8219-DF84BD8E7C41}" type="pres">
      <dgm:prSet presAssocID="{50895995-A6E9-4F7D-9241-E4F11141D29B}" presName="hierRoot2" presStyleCnt="0">
        <dgm:presLayoutVars>
          <dgm:hierBranch val="init"/>
        </dgm:presLayoutVars>
      </dgm:prSet>
      <dgm:spPr/>
    </dgm:pt>
    <dgm:pt modelId="{47CF74B4-C6DC-406C-8F05-F36BF8B04BEA}" type="pres">
      <dgm:prSet presAssocID="{50895995-A6E9-4F7D-9241-E4F11141D29B}" presName="rootComposite" presStyleCnt="0"/>
      <dgm:spPr/>
    </dgm:pt>
    <dgm:pt modelId="{F0CECF3F-E0AB-4133-AD3D-C1A52BEC9F0B}" type="pres">
      <dgm:prSet presAssocID="{50895995-A6E9-4F7D-9241-E4F11141D29B}" presName="rootText" presStyleLbl="node4" presStyleIdx="4" presStyleCnt="5" custScaleX="59388" custLinFactNeighborX="-9858" custLinFactNeighborY="-108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BC55081-5D41-40B8-A7C4-8F8576861FC7}" type="pres">
      <dgm:prSet presAssocID="{50895995-A6E9-4F7D-9241-E4F11141D29B}" presName="rootConnector" presStyleLbl="node4" presStyleIdx="4" presStyleCnt="5"/>
      <dgm:spPr/>
      <dgm:t>
        <a:bodyPr/>
        <a:lstStyle/>
        <a:p>
          <a:endParaRPr lang="zh-TW" altLang="en-US"/>
        </a:p>
      </dgm:t>
    </dgm:pt>
    <dgm:pt modelId="{2FE54AEB-BED1-483A-8F23-38FEF8E08500}" type="pres">
      <dgm:prSet presAssocID="{50895995-A6E9-4F7D-9241-E4F11141D29B}" presName="hierChild4" presStyleCnt="0"/>
      <dgm:spPr/>
    </dgm:pt>
    <dgm:pt modelId="{36C3B195-AB6E-4348-B44A-CBBF5A9580C5}" type="pres">
      <dgm:prSet presAssocID="{50895995-A6E9-4F7D-9241-E4F11141D29B}" presName="hierChild5" presStyleCnt="0"/>
      <dgm:spPr/>
    </dgm:pt>
    <dgm:pt modelId="{BB8CA689-B04E-463D-8627-74AA69F1C7BC}" type="pres">
      <dgm:prSet presAssocID="{A56970D1-8E24-4921-81C8-5993276A0065}" presName="hierChild5" presStyleCnt="0"/>
      <dgm:spPr/>
    </dgm:pt>
    <dgm:pt modelId="{CEEF9A7D-CC36-4727-AA26-61E87F0B9F55}" type="pres">
      <dgm:prSet presAssocID="{21FC82FE-CB2C-41DC-B32D-328FE5973E14}" presName="hierChild5" presStyleCnt="0"/>
      <dgm:spPr/>
    </dgm:pt>
    <dgm:pt modelId="{4268F8FA-2900-4B58-8E50-08FA47FF41E8}" type="pres">
      <dgm:prSet presAssocID="{4B171A6D-77C9-497A-AF04-552A73C90F20}" presName="Name64" presStyleLbl="parChTrans1D3" presStyleIdx="1" presStyleCnt="2"/>
      <dgm:spPr/>
      <dgm:t>
        <a:bodyPr/>
        <a:lstStyle/>
        <a:p>
          <a:endParaRPr lang="zh-TW" altLang="en-US"/>
        </a:p>
      </dgm:t>
    </dgm:pt>
    <dgm:pt modelId="{1375E645-1B03-4199-A1F3-D0D789DDAC49}" type="pres">
      <dgm:prSet presAssocID="{89577CC6-2E57-4B45-BC43-F9B5BA3A7C1B}" presName="hierRoot2" presStyleCnt="0">
        <dgm:presLayoutVars>
          <dgm:hierBranch val="init"/>
        </dgm:presLayoutVars>
      </dgm:prSet>
      <dgm:spPr/>
    </dgm:pt>
    <dgm:pt modelId="{FD3F63FC-1C3F-41FB-931D-C1F8EA70E29C}" type="pres">
      <dgm:prSet presAssocID="{89577CC6-2E57-4B45-BC43-F9B5BA3A7C1B}" presName="rootComposite" presStyleCnt="0"/>
      <dgm:spPr/>
    </dgm:pt>
    <dgm:pt modelId="{32DC25B1-FEA2-4797-BADC-262D0574CDC4}" type="pres">
      <dgm:prSet presAssocID="{89577CC6-2E57-4B45-BC43-F9B5BA3A7C1B}" presName="rootText" presStyleLbl="node3" presStyleIdx="1" presStyleCnt="2" custScaleX="46619" custLinFactY="-200000" custLinFactNeighborX="-2027" custLinFactNeighborY="-2108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8946F33-0ADD-4750-A24A-9475DE756CF9}" type="pres">
      <dgm:prSet presAssocID="{89577CC6-2E57-4B45-BC43-F9B5BA3A7C1B}" presName="rootConnector" presStyleLbl="node3" presStyleIdx="1" presStyleCnt="2"/>
      <dgm:spPr/>
      <dgm:t>
        <a:bodyPr/>
        <a:lstStyle/>
        <a:p>
          <a:endParaRPr lang="zh-TW" altLang="en-US"/>
        </a:p>
      </dgm:t>
    </dgm:pt>
    <dgm:pt modelId="{66F41E6A-14DC-4961-A13C-E21C085FB055}" type="pres">
      <dgm:prSet presAssocID="{89577CC6-2E57-4B45-BC43-F9B5BA3A7C1B}" presName="hierChild4" presStyleCnt="0"/>
      <dgm:spPr/>
    </dgm:pt>
    <dgm:pt modelId="{0B317BA8-C469-4775-B25E-669EA513E607}" type="pres">
      <dgm:prSet presAssocID="{89577CC6-2E57-4B45-BC43-F9B5BA3A7C1B}" presName="hierChild5" presStyleCnt="0"/>
      <dgm:spPr/>
    </dgm:pt>
    <dgm:pt modelId="{F609363D-8034-4034-AAC3-04680BC83A04}" type="pres">
      <dgm:prSet presAssocID="{4CE8D4DA-E299-4F14-AA45-36830FCD6252}" presName="hierChild5" presStyleCnt="0"/>
      <dgm:spPr/>
    </dgm:pt>
    <dgm:pt modelId="{ADF5F6CA-F23E-45E3-8121-D66C93270C1C}" type="pres">
      <dgm:prSet presAssocID="{46314D89-989D-46BF-B0A1-B8D6ACD35A6B}" presName="hierChild3" presStyleCnt="0"/>
      <dgm:spPr/>
    </dgm:pt>
  </dgm:ptLst>
  <dgm:cxnLst>
    <dgm:cxn modelId="{08FF5F53-BC89-46FF-B6DC-4D13AD5C33DF}" type="presOf" srcId="{DDB88D34-53E6-45D6-A55D-AEE43C2AF759}" destId="{905C62F7-35D0-414C-A14F-D5920895284B}" srcOrd="0" destOrd="0" presId="urn:microsoft.com/office/officeart/2009/3/layout/HorizontalOrganizationChart"/>
    <dgm:cxn modelId="{943EDE15-C61D-4755-98F3-2070183202D8}" type="presOf" srcId="{0EC40D1A-143D-40BD-861E-EDE95E0A1440}" destId="{412236CE-126D-4F3B-A5A3-8A789D9F1BBA}" srcOrd="0" destOrd="0" presId="urn:microsoft.com/office/officeart/2009/3/layout/HorizontalOrganizationChart"/>
    <dgm:cxn modelId="{67666C4F-934A-4BEB-BCD0-762EC56FAB51}" type="presOf" srcId="{84F34F76-E30C-4827-BFBE-47FFFE0C02EC}" destId="{BFA98083-8AA6-4C47-95EB-8C1D49C03BD8}" srcOrd="0" destOrd="0" presId="urn:microsoft.com/office/officeart/2009/3/layout/HorizontalOrganizationChart"/>
    <dgm:cxn modelId="{D7915310-775E-461A-B464-573F42BC2240}" type="presOf" srcId="{D84F3229-0C94-43FE-ACE5-B0051F64831F}" destId="{265C8880-F3E5-499E-A2E6-4CD95A58AA52}" srcOrd="0" destOrd="0" presId="urn:microsoft.com/office/officeart/2009/3/layout/HorizontalOrganizationChart"/>
    <dgm:cxn modelId="{BD0EFD50-9E7B-43D4-9F99-F22A931083AE}" type="presOf" srcId="{2E1BBFF0-739C-48C6-94DA-B2936C572532}" destId="{951540B5-37E8-4BA7-B0BB-8632E1CC0EF8}" srcOrd="0" destOrd="0" presId="urn:microsoft.com/office/officeart/2009/3/layout/HorizontalOrganizationChart"/>
    <dgm:cxn modelId="{3ACB29D1-378C-44D6-AB64-84C45314B102}" type="presOf" srcId="{4CE8D4DA-E299-4F14-AA45-36830FCD6252}" destId="{7C287C71-3797-4F31-878C-41D4BF50ADC8}" srcOrd="1" destOrd="0" presId="urn:microsoft.com/office/officeart/2009/3/layout/HorizontalOrganizationChart"/>
    <dgm:cxn modelId="{EF507953-A8DE-4D4A-9997-85E5C9063C01}" type="presOf" srcId="{689C2F8E-03F7-40A4-851F-54542C33B06D}" destId="{9399DABF-768D-4A52-9300-876A349AD787}" srcOrd="0" destOrd="0" presId="urn:microsoft.com/office/officeart/2009/3/layout/HorizontalOrganizationChart"/>
    <dgm:cxn modelId="{EC0F5C1B-0F32-4BED-A981-6D3CD7803F6D}" type="presOf" srcId="{4B171A6D-77C9-497A-AF04-552A73C90F20}" destId="{4268F8FA-2900-4B58-8E50-08FA47FF41E8}" srcOrd="0" destOrd="0" presId="urn:microsoft.com/office/officeart/2009/3/layout/HorizontalOrganizationChart"/>
    <dgm:cxn modelId="{273DFE96-1410-474E-8907-23476FD1A315}" srcId="{0EC40D1A-143D-40BD-861E-EDE95E0A1440}" destId="{46314D89-989D-46BF-B0A1-B8D6ACD35A6B}" srcOrd="2" destOrd="0" parTransId="{4D8538FA-263F-4F29-BCAC-B13345618A4F}" sibTransId="{6EE36B6C-4BF7-49E3-8EB9-D8B4EA58F013}"/>
    <dgm:cxn modelId="{EC677F87-1123-4E14-8EDA-F19A74888DDE}" type="presOf" srcId="{4CE8D4DA-E299-4F14-AA45-36830FCD6252}" destId="{E97BA549-147B-41EF-AE0E-7A890BCD6067}" srcOrd="0" destOrd="0" presId="urn:microsoft.com/office/officeart/2009/3/layout/HorizontalOrganizationChart"/>
    <dgm:cxn modelId="{41108F71-621E-47E5-B6E2-AF3934970926}" type="presOf" srcId="{89577CC6-2E57-4B45-BC43-F9B5BA3A7C1B}" destId="{08946F33-0ADD-4750-A24A-9475DE756CF9}" srcOrd="1" destOrd="0" presId="urn:microsoft.com/office/officeart/2009/3/layout/HorizontalOrganizationChart"/>
    <dgm:cxn modelId="{C9DFD1E3-062B-4D84-A998-7ECB262688BD}" type="presOf" srcId="{A56970D1-8E24-4921-81C8-5993276A0065}" destId="{6D04F930-8487-4165-93A6-B47E99DD1D51}" srcOrd="1" destOrd="0" presId="urn:microsoft.com/office/officeart/2009/3/layout/HorizontalOrganizationChart"/>
    <dgm:cxn modelId="{39AD2295-B716-4300-ACDD-915BAC7701C7}" type="presOf" srcId="{D84F3229-0C94-43FE-ACE5-B0051F64831F}" destId="{7DC3BC60-57B2-419F-A161-A783655EF015}" srcOrd="1" destOrd="0" presId="urn:microsoft.com/office/officeart/2009/3/layout/HorizontalOrganizationChart"/>
    <dgm:cxn modelId="{6B5EA57B-55F6-43EF-AA69-AAE2FB37DB90}" type="presOf" srcId="{ED79A99E-7803-4DCB-A299-710AA2FD73F3}" destId="{2E2F4CA1-9872-439C-A0B1-A257A1B25CB1}" srcOrd="0" destOrd="0" presId="urn:microsoft.com/office/officeart/2009/3/layout/HorizontalOrganizationChart"/>
    <dgm:cxn modelId="{0A393F6D-B1B6-41B9-B52F-3E03BE7BA85C}" type="presOf" srcId="{EF5DF113-05BB-4C9D-98A9-A166DF519C31}" destId="{09E1D8C8-C620-40AF-8EF3-6AA3F661A0BE}" srcOrd="0" destOrd="0" presId="urn:microsoft.com/office/officeart/2009/3/layout/HorizontalOrganizationChart"/>
    <dgm:cxn modelId="{D900442D-59A5-46CC-8A5E-724D81FC8494}" srcId="{4CE8D4DA-E299-4F14-AA45-36830FCD6252}" destId="{21FC82FE-CB2C-41DC-B32D-328FE5973E14}" srcOrd="0" destOrd="0" parTransId="{ED79A99E-7803-4DCB-A299-710AA2FD73F3}" sibTransId="{491338AC-5D93-41FE-908D-3B217149E7E8}"/>
    <dgm:cxn modelId="{C05EECD5-B31F-4C98-8568-BB2CFAA233CF}" type="presOf" srcId="{21FC82FE-CB2C-41DC-B32D-328FE5973E14}" destId="{BAFF3719-71D8-4DD7-B2AA-BEA3C346A704}" srcOrd="0" destOrd="0" presId="urn:microsoft.com/office/officeart/2009/3/layout/HorizontalOrganizationChart"/>
    <dgm:cxn modelId="{DC26F95D-BA86-4E54-A42D-0C241C388FB2}" type="presOf" srcId="{40CF45BA-7963-4B91-A718-223838FEA329}" destId="{D73DF9E0-F776-4208-B5D9-94B97F15BEC6}" srcOrd="0" destOrd="0" presId="urn:microsoft.com/office/officeart/2009/3/layout/HorizontalOrganizationChart"/>
    <dgm:cxn modelId="{B490E8A5-1620-4434-878B-97C7CCB40F85}" type="presOf" srcId="{46314D89-989D-46BF-B0A1-B8D6ACD35A6B}" destId="{C4F0CADD-0C72-43AF-82E4-419828F3D224}" srcOrd="0" destOrd="0" presId="urn:microsoft.com/office/officeart/2009/3/layout/HorizontalOrganizationChart"/>
    <dgm:cxn modelId="{EFD4BAF5-AEC8-46E6-8D83-F089DBE1E0A2}" type="presOf" srcId="{50895995-A6E9-4F7D-9241-E4F11141D29B}" destId="{F0CECF3F-E0AB-4133-AD3D-C1A52BEC9F0B}" srcOrd="0" destOrd="0" presId="urn:microsoft.com/office/officeart/2009/3/layout/HorizontalOrganizationChart"/>
    <dgm:cxn modelId="{0A7C7114-05F9-46B9-9425-2D31F25A1AB4}" type="presOf" srcId="{89577CC6-2E57-4B45-BC43-F9B5BA3A7C1B}" destId="{32DC25B1-FEA2-4797-BADC-262D0574CDC4}" srcOrd="0" destOrd="0" presId="urn:microsoft.com/office/officeart/2009/3/layout/HorizontalOrganizationChart"/>
    <dgm:cxn modelId="{8B923AC2-2CC6-4BBF-BB54-2375A06F4A2C}" srcId="{0EC40D1A-143D-40BD-861E-EDE95E0A1440}" destId="{EF5DF113-05BB-4C9D-98A9-A166DF519C31}" srcOrd="0" destOrd="0" parTransId="{9D1000CE-4107-472E-BF30-EEE098AE066D}" sibTransId="{F2D322C0-E900-4412-8E9B-B6C8AB63EFE0}"/>
    <dgm:cxn modelId="{837953B5-CCE0-4E5B-AA66-A550C094BC51}" type="presOf" srcId="{03AFECBE-8B57-42A2-916E-6E641B75F969}" destId="{B9EA9C5B-B7ED-4D4D-9B66-1025C0303F17}" srcOrd="0" destOrd="0" presId="urn:microsoft.com/office/officeart/2009/3/layout/HorizontalOrganizationChart"/>
    <dgm:cxn modelId="{7735D6A6-7F3A-4CD3-9CF7-131168DAFBF1}" type="presOf" srcId="{A8591856-7812-455D-8D14-5B3268C83A6E}" destId="{70073BEF-5534-4490-97E7-2D1650C52E1E}" srcOrd="0" destOrd="0" presId="urn:microsoft.com/office/officeart/2009/3/layout/HorizontalOrganizationChart"/>
    <dgm:cxn modelId="{0E7C517C-0CBD-4794-B555-B2A451DFC73D}" type="presOf" srcId="{50895995-A6E9-4F7D-9241-E4F11141D29B}" destId="{CBC55081-5D41-40B8-A7C4-8F8576861FC7}" srcOrd="1" destOrd="0" presId="urn:microsoft.com/office/officeart/2009/3/layout/HorizontalOrganizationChart"/>
    <dgm:cxn modelId="{6A5572ED-4E96-45EC-999A-FAD7EC6175D4}" type="presOf" srcId="{A56970D1-8E24-4921-81C8-5993276A0065}" destId="{E1A4AE03-F1C4-4E1F-BCC2-E8E22CCBF285}" srcOrd="0" destOrd="0" presId="urn:microsoft.com/office/officeart/2009/3/layout/HorizontalOrganizationChart"/>
    <dgm:cxn modelId="{627039A7-AB10-4DBC-9662-2185895C9F1D}" type="presOf" srcId="{393383E6-0758-4B35-8493-1CA48E035F7F}" destId="{81E56117-F050-4185-B58A-BAB108600C10}" srcOrd="1" destOrd="0" presId="urn:microsoft.com/office/officeart/2009/3/layout/HorizontalOrganizationChart"/>
    <dgm:cxn modelId="{5B0E5B61-2D25-413C-B10D-B934D7FE531D}" srcId="{A56970D1-8E24-4921-81C8-5993276A0065}" destId="{393383E6-0758-4B35-8493-1CA48E035F7F}" srcOrd="0" destOrd="0" parTransId="{03AFECBE-8B57-42A2-916E-6E641B75F969}" sibTransId="{2CC41D8D-5C41-4B75-9D34-C9F71AA0EDF6}"/>
    <dgm:cxn modelId="{AD328EF6-22A9-4DC0-B777-2B40E5CAA6A4}" srcId="{46314D89-989D-46BF-B0A1-B8D6ACD35A6B}" destId="{4CE8D4DA-E299-4F14-AA45-36830FCD6252}" srcOrd="0" destOrd="0" parTransId="{689C2F8E-03F7-40A4-851F-54542C33B06D}" sibTransId="{C92BFA69-8D06-4690-8A73-C34595BC66CD}"/>
    <dgm:cxn modelId="{1EA8848D-D1F0-49FB-9237-B4A13197064A}" type="presOf" srcId="{EF5DF113-05BB-4C9D-98A9-A166DF519C31}" destId="{470B75F7-BC83-43E2-ABEC-EFC76B4B1A50}" srcOrd="1" destOrd="0" presId="urn:microsoft.com/office/officeart/2009/3/layout/HorizontalOrganizationChart"/>
    <dgm:cxn modelId="{0B77F775-1413-482F-B9BC-6341FA02E759}" srcId="{4CE8D4DA-E299-4F14-AA45-36830FCD6252}" destId="{89577CC6-2E57-4B45-BC43-F9B5BA3A7C1B}" srcOrd="1" destOrd="0" parTransId="{4B171A6D-77C9-497A-AF04-552A73C90F20}" sibTransId="{E1E7DD0E-7079-43CB-95A0-F2C01FFE799D}"/>
    <dgm:cxn modelId="{C9350BE7-24DC-4D78-9667-9CE464420790}" type="presOf" srcId="{84F34F76-E30C-4827-BFBE-47FFFE0C02EC}" destId="{CC2802B0-0489-4910-98DD-591D8A27D3AC}" srcOrd="1" destOrd="0" presId="urn:microsoft.com/office/officeart/2009/3/layout/HorizontalOrganizationChart"/>
    <dgm:cxn modelId="{A6EF55F6-1DE0-4A61-9A1F-04B5CDC93494}" type="presOf" srcId="{40CF45BA-7963-4B91-A718-223838FEA329}" destId="{F50299F7-CC2F-4215-B267-AF66EB1C7018}" srcOrd="1" destOrd="0" presId="urn:microsoft.com/office/officeart/2009/3/layout/HorizontalOrganizationChart"/>
    <dgm:cxn modelId="{BA34365D-A565-4D68-942B-AB241128A86B}" type="presOf" srcId="{C1F71C5C-F5D2-454E-B731-DA0E6D40F9AE}" destId="{5025C409-56B9-4E57-B316-E373420FC4B3}" srcOrd="0" destOrd="0" presId="urn:microsoft.com/office/officeart/2009/3/layout/HorizontalOrganizationChart"/>
    <dgm:cxn modelId="{9029E464-2A7A-4EEB-BA28-3B089D3C46C9}" srcId="{21FC82FE-CB2C-41DC-B32D-328FE5973E14}" destId="{40CF45BA-7963-4B91-A718-223838FEA329}" srcOrd="0" destOrd="0" parTransId="{C1F71C5C-F5D2-454E-B731-DA0E6D40F9AE}" sibTransId="{FA70EBBA-EAA0-473D-864F-9A135E7A387C}"/>
    <dgm:cxn modelId="{9B20F05D-E3F9-4C97-B031-EC40B3B73D11}" srcId="{0EC40D1A-143D-40BD-861E-EDE95E0A1440}" destId="{D84F3229-0C94-43FE-ACE5-B0051F64831F}" srcOrd="1" destOrd="0" parTransId="{19C94F29-B9F0-4B9C-9EF3-5A5B9592AE6C}" sibTransId="{3334D0E4-69D9-4D31-9CBF-95D83BB6C600}"/>
    <dgm:cxn modelId="{00D8A5E9-DBA8-439B-9340-C5AD0B2BD04A}" type="presOf" srcId="{21FC82FE-CB2C-41DC-B32D-328FE5973E14}" destId="{8347CBBF-23D6-48DD-A685-804390A5C636}" srcOrd="1" destOrd="0" presId="urn:microsoft.com/office/officeart/2009/3/layout/HorizontalOrganizationChart"/>
    <dgm:cxn modelId="{36AC147D-927D-43F5-8B36-94858369BD3A}" srcId="{A56970D1-8E24-4921-81C8-5993276A0065}" destId="{50895995-A6E9-4F7D-9241-E4F11141D29B}" srcOrd="1" destOrd="0" parTransId="{A8591856-7812-455D-8D14-5B3268C83A6E}" sibTransId="{0F893321-01E3-4971-8E88-344D73A9D9AA}"/>
    <dgm:cxn modelId="{E1F88274-F92F-40CB-8F29-0A42EB991F27}" srcId="{21FC82FE-CB2C-41DC-B32D-328FE5973E14}" destId="{A56970D1-8E24-4921-81C8-5993276A0065}" srcOrd="1" destOrd="0" parTransId="{2E1BBFF0-739C-48C6-94DA-B2936C572532}" sibTransId="{5AE993D3-430A-4225-A31D-3848B501911A}"/>
    <dgm:cxn modelId="{4733B168-D658-4CA5-A176-EBBCEFCDBEA1}" type="presOf" srcId="{393383E6-0758-4B35-8493-1CA48E035F7F}" destId="{766A440D-413A-43C5-81E7-B80BD2DD5ED6}" srcOrd="0" destOrd="0" presId="urn:microsoft.com/office/officeart/2009/3/layout/HorizontalOrganizationChart"/>
    <dgm:cxn modelId="{D854BCAA-42F8-4260-ADC7-34EF1A5703B3}" type="presOf" srcId="{46314D89-989D-46BF-B0A1-B8D6ACD35A6B}" destId="{66ED9C46-97C4-4880-8014-955FE3D90810}" srcOrd="1" destOrd="0" presId="urn:microsoft.com/office/officeart/2009/3/layout/HorizontalOrganizationChart"/>
    <dgm:cxn modelId="{3E77D726-9984-45E4-90E4-7370E106A935}" srcId="{40CF45BA-7963-4B91-A718-223838FEA329}" destId="{84F34F76-E30C-4827-BFBE-47FFFE0C02EC}" srcOrd="0" destOrd="0" parTransId="{DDB88D34-53E6-45D6-A55D-AEE43C2AF759}" sibTransId="{6A657F74-3B97-4970-A2B7-DE02D79D2D15}"/>
    <dgm:cxn modelId="{6488652B-57EC-434F-82AD-88F65254975D}" type="presParOf" srcId="{412236CE-126D-4F3B-A5A3-8A789D9F1BBA}" destId="{1DA42B23-4427-4AAE-9362-D9DF08435411}" srcOrd="0" destOrd="0" presId="urn:microsoft.com/office/officeart/2009/3/layout/HorizontalOrganizationChart"/>
    <dgm:cxn modelId="{BC797B39-148B-40B6-9E4F-2F2DE9FF9CE3}" type="presParOf" srcId="{1DA42B23-4427-4AAE-9362-D9DF08435411}" destId="{9B30FBF8-D313-4011-9DB1-F58F4B0C79D5}" srcOrd="0" destOrd="0" presId="urn:microsoft.com/office/officeart/2009/3/layout/HorizontalOrganizationChart"/>
    <dgm:cxn modelId="{A8587A1A-0FCD-4DBD-AD1D-8110EA1C4E09}" type="presParOf" srcId="{9B30FBF8-D313-4011-9DB1-F58F4B0C79D5}" destId="{09E1D8C8-C620-40AF-8EF3-6AA3F661A0BE}" srcOrd="0" destOrd="0" presId="urn:microsoft.com/office/officeart/2009/3/layout/HorizontalOrganizationChart"/>
    <dgm:cxn modelId="{5FE5FE20-1E6C-4FA4-BA88-809B0967E6E7}" type="presParOf" srcId="{9B30FBF8-D313-4011-9DB1-F58F4B0C79D5}" destId="{470B75F7-BC83-43E2-ABEC-EFC76B4B1A50}" srcOrd="1" destOrd="0" presId="urn:microsoft.com/office/officeart/2009/3/layout/HorizontalOrganizationChart"/>
    <dgm:cxn modelId="{87806251-E665-470D-A383-0CB1A3430196}" type="presParOf" srcId="{1DA42B23-4427-4AAE-9362-D9DF08435411}" destId="{F32E9C21-9185-4A4B-A3FB-BDE23BA7C7E8}" srcOrd="1" destOrd="0" presId="urn:microsoft.com/office/officeart/2009/3/layout/HorizontalOrganizationChart"/>
    <dgm:cxn modelId="{EC767BC9-F060-4471-B76A-BD23740123E3}" type="presParOf" srcId="{1DA42B23-4427-4AAE-9362-D9DF08435411}" destId="{6402D9EA-4DCF-4111-9FF5-EA17A10D2923}" srcOrd="2" destOrd="0" presId="urn:microsoft.com/office/officeart/2009/3/layout/HorizontalOrganizationChart"/>
    <dgm:cxn modelId="{44C900E3-F683-4542-9311-3836B2517B1B}" type="presParOf" srcId="{412236CE-126D-4F3B-A5A3-8A789D9F1BBA}" destId="{EDBD9495-995D-4353-9C2E-6628DBCCC35C}" srcOrd="1" destOrd="0" presId="urn:microsoft.com/office/officeart/2009/3/layout/HorizontalOrganizationChart"/>
    <dgm:cxn modelId="{E3C34410-CB26-4B70-99FB-E91AEAD20266}" type="presParOf" srcId="{EDBD9495-995D-4353-9C2E-6628DBCCC35C}" destId="{48ACF259-CA2E-4185-A830-FDD433627611}" srcOrd="0" destOrd="0" presId="urn:microsoft.com/office/officeart/2009/3/layout/HorizontalOrganizationChart"/>
    <dgm:cxn modelId="{F7543F91-E6EB-4837-8650-D6CC7AEE4D01}" type="presParOf" srcId="{48ACF259-CA2E-4185-A830-FDD433627611}" destId="{265C8880-F3E5-499E-A2E6-4CD95A58AA52}" srcOrd="0" destOrd="0" presId="urn:microsoft.com/office/officeart/2009/3/layout/HorizontalOrganizationChart"/>
    <dgm:cxn modelId="{94FD84CA-1DB0-4EE8-8116-AA129C3E6A62}" type="presParOf" srcId="{48ACF259-CA2E-4185-A830-FDD433627611}" destId="{7DC3BC60-57B2-419F-A161-A783655EF015}" srcOrd="1" destOrd="0" presId="urn:microsoft.com/office/officeart/2009/3/layout/HorizontalOrganizationChart"/>
    <dgm:cxn modelId="{0879BC32-E5DD-4FCB-A900-52C1D1FA6E6C}" type="presParOf" srcId="{EDBD9495-995D-4353-9C2E-6628DBCCC35C}" destId="{16DC56F9-6C37-4159-8BB2-F65B26F97962}" srcOrd="1" destOrd="0" presId="urn:microsoft.com/office/officeart/2009/3/layout/HorizontalOrganizationChart"/>
    <dgm:cxn modelId="{7373BC6C-84C5-4B2D-9419-4DED5B64E93F}" type="presParOf" srcId="{EDBD9495-995D-4353-9C2E-6628DBCCC35C}" destId="{4A015760-49D8-4AC5-97FF-1C87A8645968}" srcOrd="2" destOrd="0" presId="urn:microsoft.com/office/officeart/2009/3/layout/HorizontalOrganizationChart"/>
    <dgm:cxn modelId="{277209A4-CFCC-4451-ADB8-B11F199AB67F}" type="presParOf" srcId="{412236CE-126D-4F3B-A5A3-8A789D9F1BBA}" destId="{6CF1D055-D4D7-4786-89C0-E36A99F89E66}" srcOrd="2" destOrd="0" presId="urn:microsoft.com/office/officeart/2009/3/layout/HorizontalOrganizationChart"/>
    <dgm:cxn modelId="{92D1EE21-6BED-4C10-9DE6-FC3740C9CB21}" type="presParOf" srcId="{6CF1D055-D4D7-4786-89C0-E36A99F89E66}" destId="{438C059F-240C-45FD-80DC-F09221789EF3}" srcOrd="0" destOrd="0" presId="urn:microsoft.com/office/officeart/2009/3/layout/HorizontalOrganizationChart"/>
    <dgm:cxn modelId="{16F61923-B47C-4186-A09F-BD5578002808}" type="presParOf" srcId="{438C059F-240C-45FD-80DC-F09221789EF3}" destId="{C4F0CADD-0C72-43AF-82E4-419828F3D224}" srcOrd="0" destOrd="0" presId="urn:microsoft.com/office/officeart/2009/3/layout/HorizontalOrganizationChart"/>
    <dgm:cxn modelId="{2D74D5EC-228E-4737-AD6C-8A9E10814ADF}" type="presParOf" srcId="{438C059F-240C-45FD-80DC-F09221789EF3}" destId="{66ED9C46-97C4-4880-8014-955FE3D90810}" srcOrd="1" destOrd="0" presId="urn:microsoft.com/office/officeart/2009/3/layout/HorizontalOrganizationChart"/>
    <dgm:cxn modelId="{1B10B3DA-8CC9-429A-AEC0-D396D1E6C0D0}" type="presParOf" srcId="{6CF1D055-D4D7-4786-89C0-E36A99F89E66}" destId="{244B868A-421E-47DB-B1A1-AD7B9C3744D1}" srcOrd="1" destOrd="0" presId="urn:microsoft.com/office/officeart/2009/3/layout/HorizontalOrganizationChart"/>
    <dgm:cxn modelId="{A6D9F90C-BFEB-494E-955E-2EE6F3C5DBBE}" type="presParOf" srcId="{244B868A-421E-47DB-B1A1-AD7B9C3744D1}" destId="{9399DABF-768D-4A52-9300-876A349AD787}" srcOrd="0" destOrd="0" presId="urn:microsoft.com/office/officeart/2009/3/layout/HorizontalOrganizationChart"/>
    <dgm:cxn modelId="{8C8FA1A1-8417-4E0E-8CB8-F3E24C958F64}" type="presParOf" srcId="{244B868A-421E-47DB-B1A1-AD7B9C3744D1}" destId="{FD431960-7A07-4FD8-BAD8-9A2FD180EDF4}" srcOrd="1" destOrd="0" presId="urn:microsoft.com/office/officeart/2009/3/layout/HorizontalOrganizationChart"/>
    <dgm:cxn modelId="{B0FCA00B-99C4-460A-8705-C11330BF1B40}" type="presParOf" srcId="{FD431960-7A07-4FD8-BAD8-9A2FD180EDF4}" destId="{A16C302F-9FD0-4A65-8B59-C33F43159193}" srcOrd="0" destOrd="0" presId="urn:microsoft.com/office/officeart/2009/3/layout/HorizontalOrganizationChart"/>
    <dgm:cxn modelId="{4143E21E-519E-475B-8BD5-61CB4F1ED779}" type="presParOf" srcId="{A16C302F-9FD0-4A65-8B59-C33F43159193}" destId="{E97BA549-147B-41EF-AE0E-7A890BCD6067}" srcOrd="0" destOrd="0" presId="urn:microsoft.com/office/officeart/2009/3/layout/HorizontalOrganizationChart"/>
    <dgm:cxn modelId="{6F3E54F1-663F-4FC7-80EB-52037236C6EF}" type="presParOf" srcId="{A16C302F-9FD0-4A65-8B59-C33F43159193}" destId="{7C287C71-3797-4F31-878C-41D4BF50ADC8}" srcOrd="1" destOrd="0" presId="urn:microsoft.com/office/officeart/2009/3/layout/HorizontalOrganizationChart"/>
    <dgm:cxn modelId="{08ECC7C7-0400-472F-B6DC-0D1D55F9113A}" type="presParOf" srcId="{FD431960-7A07-4FD8-BAD8-9A2FD180EDF4}" destId="{0E28F742-510E-4882-9B44-AA7DBA325D8B}" srcOrd="1" destOrd="0" presId="urn:microsoft.com/office/officeart/2009/3/layout/HorizontalOrganizationChart"/>
    <dgm:cxn modelId="{27039FD6-B5D4-4DF7-9190-CD3915AAE881}" type="presParOf" srcId="{0E28F742-510E-4882-9B44-AA7DBA325D8B}" destId="{2E2F4CA1-9872-439C-A0B1-A257A1B25CB1}" srcOrd="0" destOrd="0" presId="urn:microsoft.com/office/officeart/2009/3/layout/HorizontalOrganizationChart"/>
    <dgm:cxn modelId="{988CA01B-3839-42B2-8653-5D4E120D3895}" type="presParOf" srcId="{0E28F742-510E-4882-9B44-AA7DBA325D8B}" destId="{E43AF206-FCAE-4C88-8AC5-8AF4152C2042}" srcOrd="1" destOrd="0" presId="urn:microsoft.com/office/officeart/2009/3/layout/HorizontalOrganizationChart"/>
    <dgm:cxn modelId="{6E6A314D-6C67-4163-8A83-98F99C17C67F}" type="presParOf" srcId="{E43AF206-FCAE-4C88-8AC5-8AF4152C2042}" destId="{D09E4690-8E8E-4EB4-86B5-EE6355542C56}" srcOrd="0" destOrd="0" presId="urn:microsoft.com/office/officeart/2009/3/layout/HorizontalOrganizationChart"/>
    <dgm:cxn modelId="{6ACEFDDD-E09E-4945-81A3-0F2820DCF1EE}" type="presParOf" srcId="{D09E4690-8E8E-4EB4-86B5-EE6355542C56}" destId="{BAFF3719-71D8-4DD7-B2AA-BEA3C346A704}" srcOrd="0" destOrd="0" presId="urn:microsoft.com/office/officeart/2009/3/layout/HorizontalOrganizationChart"/>
    <dgm:cxn modelId="{C3312CDE-2893-49B0-B0CA-07226152650C}" type="presParOf" srcId="{D09E4690-8E8E-4EB4-86B5-EE6355542C56}" destId="{8347CBBF-23D6-48DD-A685-804390A5C636}" srcOrd="1" destOrd="0" presId="urn:microsoft.com/office/officeart/2009/3/layout/HorizontalOrganizationChart"/>
    <dgm:cxn modelId="{2F0310EE-8775-4003-AD71-F6AF5BD79F3F}" type="presParOf" srcId="{E43AF206-FCAE-4C88-8AC5-8AF4152C2042}" destId="{6277367B-04C4-4F7A-9014-5CA384648C1B}" srcOrd="1" destOrd="0" presId="urn:microsoft.com/office/officeart/2009/3/layout/HorizontalOrganizationChart"/>
    <dgm:cxn modelId="{01ABEAED-BED4-4340-8B4D-22E4AE5604DD}" type="presParOf" srcId="{6277367B-04C4-4F7A-9014-5CA384648C1B}" destId="{5025C409-56B9-4E57-B316-E373420FC4B3}" srcOrd="0" destOrd="0" presId="urn:microsoft.com/office/officeart/2009/3/layout/HorizontalOrganizationChart"/>
    <dgm:cxn modelId="{F3608966-885D-493E-9727-9F9995CD78F6}" type="presParOf" srcId="{6277367B-04C4-4F7A-9014-5CA384648C1B}" destId="{79CD7092-E538-46BA-A376-DC14F52B429A}" srcOrd="1" destOrd="0" presId="urn:microsoft.com/office/officeart/2009/3/layout/HorizontalOrganizationChart"/>
    <dgm:cxn modelId="{46F94032-213B-4C97-9B4A-A184A0B7CCD1}" type="presParOf" srcId="{79CD7092-E538-46BA-A376-DC14F52B429A}" destId="{F87439B9-B00E-4F69-B83A-6ED397766EB4}" srcOrd="0" destOrd="0" presId="urn:microsoft.com/office/officeart/2009/3/layout/HorizontalOrganizationChart"/>
    <dgm:cxn modelId="{C1F14B80-0CE1-4BBF-84B3-B9D0212C639F}" type="presParOf" srcId="{F87439B9-B00E-4F69-B83A-6ED397766EB4}" destId="{D73DF9E0-F776-4208-B5D9-94B97F15BEC6}" srcOrd="0" destOrd="0" presId="urn:microsoft.com/office/officeart/2009/3/layout/HorizontalOrganizationChart"/>
    <dgm:cxn modelId="{C22454EE-BEAA-4A1A-B30A-7C0EBB0AA322}" type="presParOf" srcId="{F87439B9-B00E-4F69-B83A-6ED397766EB4}" destId="{F50299F7-CC2F-4215-B267-AF66EB1C7018}" srcOrd="1" destOrd="0" presId="urn:microsoft.com/office/officeart/2009/3/layout/HorizontalOrganizationChart"/>
    <dgm:cxn modelId="{C2BD7374-3DFD-4715-AFDE-098B5E7D9279}" type="presParOf" srcId="{79CD7092-E538-46BA-A376-DC14F52B429A}" destId="{0E69BF13-30D8-4722-AD7F-84C0CC34E9E4}" srcOrd="1" destOrd="0" presId="urn:microsoft.com/office/officeart/2009/3/layout/HorizontalOrganizationChart"/>
    <dgm:cxn modelId="{B5089DA5-9110-4A98-99BD-6343E1CE7113}" type="presParOf" srcId="{0E69BF13-30D8-4722-AD7F-84C0CC34E9E4}" destId="{905C62F7-35D0-414C-A14F-D5920895284B}" srcOrd="0" destOrd="0" presId="urn:microsoft.com/office/officeart/2009/3/layout/HorizontalOrganizationChart"/>
    <dgm:cxn modelId="{0E3B0460-3885-4A58-A1EC-2DD041E4BE48}" type="presParOf" srcId="{0E69BF13-30D8-4722-AD7F-84C0CC34E9E4}" destId="{F1A91E38-9A3C-4F3F-93DD-3DABE81B3A19}" srcOrd="1" destOrd="0" presId="urn:microsoft.com/office/officeart/2009/3/layout/HorizontalOrganizationChart"/>
    <dgm:cxn modelId="{B3ED8C6D-4BF6-4518-8F45-25297472E1E4}" type="presParOf" srcId="{F1A91E38-9A3C-4F3F-93DD-3DABE81B3A19}" destId="{619C9D99-A65E-4D70-8251-E24B3F7453EE}" srcOrd="0" destOrd="0" presId="urn:microsoft.com/office/officeart/2009/3/layout/HorizontalOrganizationChart"/>
    <dgm:cxn modelId="{A3AC10A7-C3C2-46DC-93AF-09FCB7A672E5}" type="presParOf" srcId="{619C9D99-A65E-4D70-8251-E24B3F7453EE}" destId="{BFA98083-8AA6-4C47-95EB-8C1D49C03BD8}" srcOrd="0" destOrd="0" presId="urn:microsoft.com/office/officeart/2009/3/layout/HorizontalOrganizationChart"/>
    <dgm:cxn modelId="{971C09C6-5091-4B04-9FF3-61FDD2BF3127}" type="presParOf" srcId="{619C9D99-A65E-4D70-8251-E24B3F7453EE}" destId="{CC2802B0-0489-4910-98DD-591D8A27D3AC}" srcOrd="1" destOrd="0" presId="urn:microsoft.com/office/officeart/2009/3/layout/HorizontalOrganizationChart"/>
    <dgm:cxn modelId="{94607A94-ADA0-4A43-97A4-4A4E323F6AED}" type="presParOf" srcId="{F1A91E38-9A3C-4F3F-93DD-3DABE81B3A19}" destId="{8782B772-B238-455D-8921-0CBB9FAD2C47}" srcOrd="1" destOrd="0" presId="urn:microsoft.com/office/officeart/2009/3/layout/HorizontalOrganizationChart"/>
    <dgm:cxn modelId="{6F2991FB-1FC2-4CCF-AF13-3608FFC96AB8}" type="presParOf" srcId="{F1A91E38-9A3C-4F3F-93DD-3DABE81B3A19}" destId="{3CF04727-7C4A-44BF-B1FA-DE5D5C2D0347}" srcOrd="2" destOrd="0" presId="urn:microsoft.com/office/officeart/2009/3/layout/HorizontalOrganizationChart"/>
    <dgm:cxn modelId="{9C5E56C7-9DFD-430E-B421-8A5CC71882F1}" type="presParOf" srcId="{79CD7092-E538-46BA-A376-DC14F52B429A}" destId="{7A2447AE-B015-4035-A4B9-F8C4BC7D4CB6}" srcOrd="2" destOrd="0" presId="urn:microsoft.com/office/officeart/2009/3/layout/HorizontalOrganizationChart"/>
    <dgm:cxn modelId="{0DF487B9-EF77-4EDD-A849-E645444F5409}" type="presParOf" srcId="{6277367B-04C4-4F7A-9014-5CA384648C1B}" destId="{951540B5-37E8-4BA7-B0BB-8632E1CC0EF8}" srcOrd="2" destOrd="0" presId="urn:microsoft.com/office/officeart/2009/3/layout/HorizontalOrganizationChart"/>
    <dgm:cxn modelId="{7F93AAD2-30ED-454F-A5DF-061FD2DB9638}" type="presParOf" srcId="{6277367B-04C4-4F7A-9014-5CA384648C1B}" destId="{8D09F075-7400-40D1-8BDF-C1EBA744A0D3}" srcOrd="3" destOrd="0" presId="urn:microsoft.com/office/officeart/2009/3/layout/HorizontalOrganizationChart"/>
    <dgm:cxn modelId="{732973AA-CBD9-427F-8107-D8BE72E79588}" type="presParOf" srcId="{8D09F075-7400-40D1-8BDF-C1EBA744A0D3}" destId="{B4D4CE3C-9743-4FD8-A0C3-27E6804698EC}" srcOrd="0" destOrd="0" presId="urn:microsoft.com/office/officeart/2009/3/layout/HorizontalOrganizationChart"/>
    <dgm:cxn modelId="{1A8449E0-93D0-4F88-9803-0F01F67A4AA8}" type="presParOf" srcId="{B4D4CE3C-9743-4FD8-A0C3-27E6804698EC}" destId="{E1A4AE03-F1C4-4E1F-BCC2-E8E22CCBF285}" srcOrd="0" destOrd="0" presId="urn:microsoft.com/office/officeart/2009/3/layout/HorizontalOrganizationChart"/>
    <dgm:cxn modelId="{7104AF84-D7CF-4EA9-89E4-93403C346EB9}" type="presParOf" srcId="{B4D4CE3C-9743-4FD8-A0C3-27E6804698EC}" destId="{6D04F930-8487-4165-93A6-B47E99DD1D51}" srcOrd="1" destOrd="0" presId="urn:microsoft.com/office/officeart/2009/3/layout/HorizontalOrganizationChart"/>
    <dgm:cxn modelId="{F7C6F1A7-3035-4234-8E57-391846446AFB}" type="presParOf" srcId="{8D09F075-7400-40D1-8BDF-C1EBA744A0D3}" destId="{E61FAE2E-F8C9-4E16-81E8-187BD97AC392}" srcOrd="1" destOrd="0" presId="urn:microsoft.com/office/officeart/2009/3/layout/HorizontalOrganizationChart"/>
    <dgm:cxn modelId="{D9A6CB8E-1CC3-453F-945B-2E7908D6FCF0}" type="presParOf" srcId="{E61FAE2E-F8C9-4E16-81E8-187BD97AC392}" destId="{B9EA9C5B-B7ED-4D4D-9B66-1025C0303F17}" srcOrd="0" destOrd="0" presId="urn:microsoft.com/office/officeart/2009/3/layout/HorizontalOrganizationChart"/>
    <dgm:cxn modelId="{FC1112C2-EC05-4BA0-B474-72706AD71AF1}" type="presParOf" srcId="{E61FAE2E-F8C9-4E16-81E8-187BD97AC392}" destId="{70939593-F4E1-4BB2-96B3-7ED09CF3B4AF}" srcOrd="1" destOrd="0" presId="urn:microsoft.com/office/officeart/2009/3/layout/HorizontalOrganizationChart"/>
    <dgm:cxn modelId="{B3849C69-286B-4F4F-9634-7754AAD063B8}" type="presParOf" srcId="{70939593-F4E1-4BB2-96B3-7ED09CF3B4AF}" destId="{07563670-ECD7-4571-B272-64F8412F1DA5}" srcOrd="0" destOrd="0" presId="urn:microsoft.com/office/officeart/2009/3/layout/HorizontalOrganizationChart"/>
    <dgm:cxn modelId="{577CEC12-83EA-4C1E-98FE-167CF092C005}" type="presParOf" srcId="{07563670-ECD7-4571-B272-64F8412F1DA5}" destId="{766A440D-413A-43C5-81E7-B80BD2DD5ED6}" srcOrd="0" destOrd="0" presId="urn:microsoft.com/office/officeart/2009/3/layout/HorizontalOrganizationChart"/>
    <dgm:cxn modelId="{D5D68FA5-0645-4936-8FD7-8C547B0ADF54}" type="presParOf" srcId="{07563670-ECD7-4571-B272-64F8412F1DA5}" destId="{81E56117-F050-4185-B58A-BAB108600C10}" srcOrd="1" destOrd="0" presId="urn:microsoft.com/office/officeart/2009/3/layout/HorizontalOrganizationChart"/>
    <dgm:cxn modelId="{162BE7DC-E812-4A93-BA38-213CF3C58FBB}" type="presParOf" srcId="{70939593-F4E1-4BB2-96B3-7ED09CF3B4AF}" destId="{9CBA642D-B9D8-409D-8494-345D6A725296}" srcOrd="1" destOrd="0" presId="urn:microsoft.com/office/officeart/2009/3/layout/HorizontalOrganizationChart"/>
    <dgm:cxn modelId="{57B269F1-79E3-4B65-AD4B-0B3C9EF32B6D}" type="presParOf" srcId="{70939593-F4E1-4BB2-96B3-7ED09CF3B4AF}" destId="{A0FC6B80-B25E-4465-9635-3C47C15D8B51}" srcOrd="2" destOrd="0" presId="urn:microsoft.com/office/officeart/2009/3/layout/HorizontalOrganizationChart"/>
    <dgm:cxn modelId="{A984D1D7-1C20-4A14-AC98-34A54D663505}" type="presParOf" srcId="{E61FAE2E-F8C9-4E16-81E8-187BD97AC392}" destId="{70073BEF-5534-4490-97E7-2D1650C52E1E}" srcOrd="2" destOrd="0" presId="urn:microsoft.com/office/officeart/2009/3/layout/HorizontalOrganizationChart"/>
    <dgm:cxn modelId="{2E9D3DFA-0FA5-49EA-8598-5117024D9886}" type="presParOf" srcId="{E61FAE2E-F8C9-4E16-81E8-187BD97AC392}" destId="{91F48982-7C67-4EB4-8219-DF84BD8E7C41}" srcOrd="3" destOrd="0" presId="urn:microsoft.com/office/officeart/2009/3/layout/HorizontalOrganizationChart"/>
    <dgm:cxn modelId="{1CB8B6F0-4242-4B14-99CA-F8E10106ECF4}" type="presParOf" srcId="{91F48982-7C67-4EB4-8219-DF84BD8E7C41}" destId="{47CF74B4-C6DC-406C-8F05-F36BF8B04BEA}" srcOrd="0" destOrd="0" presId="urn:microsoft.com/office/officeart/2009/3/layout/HorizontalOrganizationChart"/>
    <dgm:cxn modelId="{09C681C6-72BA-47BB-9359-E2597863B848}" type="presParOf" srcId="{47CF74B4-C6DC-406C-8F05-F36BF8B04BEA}" destId="{F0CECF3F-E0AB-4133-AD3D-C1A52BEC9F0B}" srcOrd="0" destOrd="0" presId="urn:microsoft.com/office/officeart/2009/3/layout/HorizontalOrganizationChart"/>
    <dgm:cxn modelId="{C8D077A0-92CA-4B8A-8DFB-F4AF8FD7E600}" type="presParOf" srcId="{47CF74B4-C6DC-406C-8F05-F36BF8B04BEA}" destId="{CBC55081-5D41-40B8-A7C4-8F8576861FC7}" srcOrd="1" destOrd="0" presId="urn:microsoft.com/office/officeart/2009/3/layout/HorizontalOrganizationChart"/>
    <dgm:cxn modelId="{1611ACF8-EC32-4E11-BC82-E1296A791A41}" type="presParOf" srcId="{91F48982-7C67-4EB4-8219-DF84BD8E7C41}" destId="{2FE54AEB-BED1-483A-8F23-38FEF8E08500}" srcOrd="1" destOrd="0" presId="urn:microsoft.com/office/officeart/2009/3/layout/HorizontalOrganizationChart"/>
    <dgm:cxn modelId="{ED37C2BC-27DA-4D0A-87CE-BF2CDACE09C9}" type="presParOf" srcId="{91F48982-7C67-4EB4-8219-DF84BD8E7C41}" destId="{36C3B195-AB6E-4348-B44A-CBBF5A9580C5}" srcOrd="2" destOrd="0" presId="urn:microsoft.com/office/officeart/2009/3/layout/HorizontalOrganizationChart"/>
    <dgm:cxn modelId="{C39525A1-8834-4EFF-A7B6-7265904CED10}" type="presParOf" srcId="{8D09F075-7400-40D1-8BDF-C1EBA744A0D3}" destId="{BB8CA689-B04E-463D-8627-74AA69F1C7BC}" srcOrd="2" destOrd="0" presId="urn:microsoft.com/office/officeart/2009/3/layout/HorizontalOrganizationChart"/>
    <dgm:cxn modelId="{32DB15FC-D4BA-4DF4-93FF-D80B035EF9E1}" type="presParOf" srcId="{E43AF206-FCAE-4C88-8AC5-8AF4152C2042}" destId="{CEEF9A7D-CC36-4727-AA26-61E87F0B9F55}" srcOrd="2" destOrd="0" presId="urn:microsoft.com/office/officeart/2009/3/layout/HorizontalOrganizationChart"/>
    <dgm:cxn modelId="{7F259666-AAA7-4397-94A0-9A4B7D1C45C9}" type="presParOf" srcId="{0E28F742-510E-4882-9B44-AA7DBA325D8B}" destId="{4268F8FA-2900-4B58-8E50-08FA47FF41E8}" srcOrd="2" destOrd="0" presId="urn:microsoft.com/office/officeart/2009/3/layout/HorizontalOrganizationChart"/>
    <dgm:cxn modelId="{5138768D-9F52-4091-8ED9-CCF8D0044A07}" type="presParOf" srcId="{0E28F742-510E-4882-9B44-AA7DBA325D8B}" destId="{1375E645-1B03-4199-A1F3-D0D789DDAC49}" srcOrd="3" destOrd="0" presId="urn:microsoft.com/office/officeart/2009/3/layout/HorizontalOrganizationChart"/>
    <dgm:cxn modelId="{882397DF-55E0-47BF-8F13-82C808B50228}" type="presParOf" srcId="{1375E645-1B03-4199-A1F3-D0D789DDAC49}" destId="{FD3F63FC-1C3F-41FB-931D-C1F8EA70E29C}" srcOrd="0" destOrd="0" presId="urn:microsoft.com/office/officeart/2009/3/layout/HorizontalOrganizationChart"/>
    <dgm:cxn modelId="{5546DDF8-2A46-4CA9-99D1-731570C5DF12}" type="presParOf" srcId="{FD3F63FC-1C3F-41FB-931D-C1F8EA70E29C}" destId="{32DC25B1-FEA2-4797-BADC-262D0574CDC4}" srcOrd="0" destOrd="0" presId="urn:microsoft.com/office/officeart/2009/3/layout/HorizontalOrganizationChart"/>
    <dgm:cxn modelId="{E7539000-7E3D-4557-A3F5-FE6DF94948F2}" type="presParOf" srcId="{FD3F63FC-1C3F-41FB-931D-C1F8EA70E29C}" destId="{08946F33-0ADD-4750-A24A-9475DE756CF9}" srcOrd="1" destOrd="0" presId="urn:microsoft.com/office/officeart/2009/3/layout/HorizontalOrganizationChart"/>
    <dgm:cxn modelId="{5D734581-E2AC-497C-9D0B-394BE7412E45}" type="presParOf" srcId="{1375E645-1B03-4199-A1F3-D0D789DDAC49}" destId="{66F41E6A-14DC-4961-A13C-E21C085FB055}" srcOrd="1" destOrd="0" presId="urn:microsoft.com/office/officeart/2009/3/layout/HorizontalOrganizationChart"/>
    <dgm:cxn modelId="{215F0249-611F-4233-AFEE-3C4207D61BFC}" type="presParOf" srcId="{1375E645-1B03-4199-A1F3-D0D789DDAC49}" destId="{0B317BA8-C469-4775-B25E-669EA513E607}" srcOrd="2" destOrd="0" presId="urn:microsoft.com/office/officeart/2009/3/layout/HorizontalOrganizationChart"/>
    <dgm:cxn modelId="{4E8ABF90-3BBB-4639-8C19-37FA7A4679ED}" type="presParOf" srcId="{FD431960-7A07-4FD8-BAD8-9A2FD180EDF4}" destId="{F609363D-8034-4034-AAC3-04680BC83A04}" srcOrd="2" destOrd="0" presId="urn:microsoft.com/office/officeart/2009/3/layout/HorizontalOrganizationChart"/>
    <dgm:cxn modelId="{99F63F8C-CA32-43ED-BD24-1F8E9A9DFB7E}" type="presParOf" srcId="{6CF1D055-D4D7-4786-89C0-E36A99F89E66}" destId="{ADF5F6CA-F23E-45E3-8121-D66C93270C1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1D0CC4-FAEF-4B9B-B667-102192F631CF}" type="doc">
      <dgm:prSet loTypeId="urn:microsoft.com/office/officeart/2005/8/layout/radial5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FB4DF0F-03FC-48B5-B9DC-D7FB1B03EC02}">
      <dgm:prSet phldrT="[文字]" custT="1"/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學生未來出路</a:t>
          </a:r>
          <a:endParaRPr lang="zh-TW" altLang="en-US" sz="2000" b="1" i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89E4E6-AFF7-43E5-BC3A-4C6F2F53AB4E}" type="parTrans" cxnId="{00E43CC0-3C8F-450D-A628-C2F8B7D9D964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5C0D4F10-2268-462C-9BF1-E71A4BCA9539}" type="sibTrans" cxnId="{00E43CC0-3C8F-450D-A628-C2F8B7D9D964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634CFAB7-88A3-42CD-8A49-79E4155544B4}">
      <dgm:prSet phldrT="[文字]" custT="1"/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住宿／餐飲服務業</a:t>
          </a:r>
        </a:p>
      </dgm:t>
    </dgm:pt>
    <dgm:pt modelId="{EFB6DFDC-EF05-4EA3-9E76-CD75C8D26F2E}" type="parTrans" cxnId="{0FCF6B86-79D3-4FD0-AD2B-3A72A83B53FA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38784DA9-0183-4CAF-B410-B1F8C26AD49B}" type="sibTrans" cxnId="{0FCF6B86-79D3-4FD0-AD2B-3A72A83B53FA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B1180C5C-C542-4590-B6D8-D608EBF80E88}">
      <dgm:prSet phldrT="[文字]" custT="1"/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文教相關業</a:t>
          </a:r>
        </a:p>
      </dgm:t>
    </dgm:pt>
    <dgm:pt modelId="{E3F3BCCD-4778-45F6-9FFC-F6A4317D931A}" type="parTrans" cxnId="{126362B1-92FC-43E0-B0B8-60A3248823A9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EE19B558-5F36-4E1A-83F7-0D48B91C512C}" type="sibTrans" cxnId="{126362B1-92FC-43E0-B0B8-60A3248823A9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42536085-A7EF-427E-9FD9-5809D1F55540}">
      <dgm:prSet phldrT="[文字]" custT="1"/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國家公職、政府部門</a:t>
          </a:r>
          <a:endParaRPr lang="zh-TW" altLang="en-US" sz="2000" b="1" i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1C5331-7C9C-4A4F-A4B8-802DCA78E1F1}" type="parTrans" cxnId="{07597EEE-7859-416D-B33F-63C7ECF01383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E202DC47-9A6C-448B-A264-F2585054D2AB}" type="sibTrans" cxnId="{07597EEE-7859-416D-B33F-63C7ECF01383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C43A00F2-4E46-4BD5-AB90-D866BE283F24}">
      <dgm:prSet phldrT="[文字]" custT="1"/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休閒遊憩</a:t>
          </a:r>
          <a:endParaRPr lang="en-US" altLang="zh-TW" sz="2000" b="1" i="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帶團人員</a:t>
          </a:r>
          <a:endParaRPr lang="zh-TW" altLang="en-US" sz="2000" b="1" i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0E6F4F-16BF-459A-B319-520B8D1EA1E7}" type="parTrans" cxnId="{1DA90D91-0DE5-452E-AF44-C6FFB6896634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7A55B262-27B9-4177-A968-F07CD4EFFFDD}" type="sibTrans" cxnId="{1DA90D91-0DE5-452E-AF44-C6FFB6896634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AC29A26F-D59D-4526-B146-BCBD9D088590}">
      <dgm:prSet phldrT="[文字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學術╱教育╱輔導</a:t>
          </a:r>
          <a:endParaRPr lang="zh-TW" altLang="en-US" sz="2000" b="1" i="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E32A5F-8B03-4CF9-9F0A-00B81D8B1D7C}" type="parTrans" cxnId="{E24952AC-04B3-4CD3-936C-BF9B940292FB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61498D11-5917-4DC2-9C93-6B8447CB7A38}" type="sibTrans" cxnId="{E24952AC-04B3-4CD3-936C-BF9B940292FB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D75C32A6-0C09-4238-8567-792880555D10}">
      <dgm:prSet phldrT="[文字]" custT="1"/>
      <dgm:spPr/>
      <dgm:t>
        <a:bodyPr/>
        <a:lstStyle/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旅遊╱觀光</a:t>
          </a:r>
          <a:endParaRPr lang="en-US" altLang="zh-TW" sz="2000" b="1" i="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000" b="1" i="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服務業</a:t>
          </a:r>
        </a:p>
      </dgm:t>
    </dgm:pt>
    <dgm:pt modelId="{B9EA2010-3215-437A-B159-99D07F06DAE6}" type="parTrans" cxnId="{143C1D8E-A171-424F-A08F-90FEA6A2654A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A7F52BCE-485C-4928-A788-6CEEB289B69A}" type="sibTrans" cxnId="{143C1D8E-A171-424F-A08F-90FEA6A2654A}">
      <dgm:prSet/>
      <dgm:spPr/>
      <dgm:t>
        <a:bodyPr/>
        <a:lstStyle/>
        <a:p>
          <a:endParaRPr lang="zh-TW" altLang="en-US" b="1" i="0">
            <a:solidFill>
              <a:schemeClr val="bg1"/>
            </a:solidFill>
          </a:endParaRPr>
        </a:p>
      </dgm:t>
    </dgm:pt>
    <dgm:pt modelId="{08849656-A256-46B6-AF1E-F5C4C78F96AD}" type="pres">
      <dgm:prSet presAssocID="{621D0CC4-FAEF-4B9B-B667-102192F631C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4FB094B-D507-4010-9BC9-47A3BE4111E6}" type="pres">
      <dgm:prSet presAssocID="{0FB4DF0F-03FC-48B5-B9DC-D7FB1B03EC02}" presName="centerShape" presStyleLbl="node0" presStyleIdx="0" presStyleCnt="1" custScaleX="120412" custScaleY="123396"/>
      <dgm:spPr/>
      <dgm:t>
        <a:bodyPr/>
        <a:lstStyle/>
        <a:p>
          <a:endParaRPr lang="zh-TW" altLang="en-US"/>
        </a:p>
      </dgm:t>
    </dgm:pt>
    <dgm:pt modelId="{7B237384-461B-46C3-9870-633FFE9841BA}" type="pres">
      <dgm:prSet presAssocID="{EFB6DFDC-EF05-4EA3-9E76-CD75C8D26F2E}" presName="parTrans" presStyleLbl="sibTrans2D1" presStyleIdx="0" presStyleCnt="6"/>
      <dgm:spPr/>
      <dgm:t>
        <a:bodyPr/>
        <a:lstStyle/>
        <a:p>
          <a:endParaRPr lang="zh-TW" altLang="en-US"/>
        </a:p>
      </dgm:t>
    </dgm:pt>
    <dgm:pt modelId="{574B9449-35C9-44EB-805D-A41B343A1075}" type="pres">
      <dgm:prSet presAssocID="{EFB6DFDC-EF05-4EA3-9E76-CD75C8D26F2E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00480C5B-FE21-4A53-ADA7-B8ABA266370E}" type="pres">
      <dgm:prSet presAssocID="{634CFAB7-88A3-42CD-8A49-79E4155544B4}" presName="node" presStyleLbl="node1" presStyleIdx="0" presStyleCnt="6" custScaleX="120411" custScaleY="1233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7A2851-1374-4BBF-9A41-554A1E1ED955}" type="pres">
      <dgm:prSet presAssocID="{E3F3BCCD-4778-45F6-9FFC-F6A4317D931A}" presName="parTrans" presStyleLbl="sibTrans2D1" presStyleIdx="1" presStyleCnt="6"/>
      <dgm:spPr/>
      <dgm:t>
        <a:bodyPr/>
        <a:lstStyle/>
        <a:p>
          <a:endParaRPr lang="zh-TW" altLang="en-US"/>
        </a:p>
      </dgm:t>
    </dgm:pt>
    <dgm:pt modelId="{320B3321-41F8-4EFB-8B4C-034A96CFE86B}" type="pres">
      <dgm:prSet presAssocID="{E3F3BCCD-4778-45F6-9FFC-F6A4317D931A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D3E39F55-46C9-4130-8829-4CE3D0FD2D92}" type="pres">
      <dgm:prSet presAssocID="{B1180C5C-C542-4590-B6D8-D608EBF80E88}" presName="node" presStyleLbl="node1" presStyleIdx="1" presStyleCnt="6" custScaleX="120411" custScaleY="1233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B4AE69-5F21-41A6-8C7F-49ECC1C55911}" type="pres">
      <dgm:prSet presAssocID="{5E1C5331-7C9C-4A4F-A4B8-802DCA78E1F1}" presName="parTrans" presStyleLbl="sibTrans2D1" presStyleIdx="2" presStyleCnt="6"/>
      <dgm:spPr/>
      <dgm:t>
        <a:bodyPr/>
        <a:lstStyle/>
        <a:p>
          <a:endParaRPr lang="zh-TW" altLang="en-US"/>
        </a:p>
      </dgm:t>
    </dgm:pt>
    <dgm:pt modelId="{280B0E8D-66A7-4FC5-A792-03B064D82D5D}" type="pres">
      <dgm:prSet presAssocID="{5E1C5331-7C9C-4A4F-A4B8-802DCA78E1F1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AF1465E4-47DB-43B8-AF3E-5BF3E1298359}" type="pres">
      <dgm:prSet presAssocID="{42536085-A7EF-427E-9FD9-5809D1F55540}" presName="node" presStyleLbl="node1" presStyleIdx="2" presStyleCnt="6" custScaleX="120411" custScaleY="1233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A83BE2-D4BC-40E3-A178-3570212835B8}" type="pres">
      <dgm:prSet presAssocID="{4C0E6F4F-16BF-459A-B319-520B8D1EA1E7}" presName="parTrans" presStyleLbl="sibTrans2D1" presStyleIdx="3" presStyleCnt="6"/>
      <dgm:spPr/>
      <dgm:t>
        <a:bodyPr/>
        <a:lstStyle/>
        <a:p>
          <a:endParaRPr lang="zh-TW" altLang="en-US"/>
        </a:p>
      </dgm:t>
    </dgm:pt>
    <dgm:pt modelId="{20AD89FB-506F-48C2-AC2E-7390C32B51D1}" type="pres">
      <dgm:prSet presAssocID="{4C0E6F4F-16BF-459A-B319-520B8D1EA1E7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83751199-5D1B-4ACD-ACC9-40AED9AFB353}" type="pres">
      <dgm:prSet presAssocID="{C43A00F2-4E46-4BD5-AB90-D866BE283F24}" presName="node" presStyleLbl="node1" presStyleIdx="3" presStyleCnt="6" custScaleX="120411" custScaleY="1233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5CAA75-79B5-4BE8-B393-47A8ADAFFEB0}" type="pres">
      <dgm:prSet presAssocID="{91E32A5F-8B03-4CF9-9F0A-00B81D8B1D7C}" presName="parTrans" presStyleLbl="sibTrans2D1" presStyleIdx="4" presStyleCnt="6"/>
      <dgm:spPr/>
      <dgm:t>
        <a:bodyPr/>
        <a:lstStyle/>
        <a:p>
          <a:endParaRPr lang="zh-TW" altLang="en-US"/>
        </a:p>
      </dgm:t>
    </dgm:pt>
    <dgm:pt modelId="{E6280BBE-C07E-445E-B4DD-BE9DA38E3E39}" type="pres">
      <dgm:prSet presAssocID="{91E32A5F-8B03-4CF9-9F0A-00B81D8B1D7C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AD431E01-5598-445B-A1F9-D00ADC19EA15}" type="pres">
      <dgm:prSet presAssocID="{AC29A26F-D59D-4526-B146-BCBD9D088590}" presName="node" presStyleLbl="node1" presStyleIdx="4" presStyleCnt="6" custScaleX="120411" custScaleY="123396" custRadScaleRad="100408" custRadScaleInc="15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80ED17-53C4-4046-AFC6-48A0DEF5408E}" type="pres">
      <dgm:prSet presAssocID="{B9EA2010-3215-437A-B159-99D07F06DAE6}" presName="parTrans" presStyleLbl="sibTrans2D1" presStyleIdx="5" presStyleCnt="6"/>
      <dgm:spPr/>
      <dgm:t>
        <a:bodyPr/>
        <a:lstStyle/>
        <a:p>
          <a:endParaRPr lang="zh-TW" altLang="en-US"/>
        </a:p>
      </dgm:t>
    </dgm:pt>
    <dgm:pt modelId="{5443173C-302C-4771-84C1-AF646AE44904}" type="pres">
      <dgm:prSet presAssocID="{B9EA2010-3215-437A-B159-99D07F06DAE6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  <dgm:pt modelId="{43001453-FFBA-4F04-ABC2-F193835069E8}" type="pres">
      <dgm:prSet presAssocID="{D75C32A6-0C09-4238-8567-792880555D10}" presName="node" presStyleLbl="node1" presStyleIdx="5" presStyleCnt="6" custScaleX="120411" custScaleY="1233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0DA6B73-0E12-44E1-AB82-11496B85DFCF}" type="presOf" srcId="{C43A00F2-4E46-4BD5-AB90-D866BE283F24}" destId="{83751199-5D1B-4ACD-ACC9-40AED9AFB353}" srcOrd="0" destOrd="0" presId="urn:microsoft.com/office/officeart/2005/8/layout/radial5"/>
    <dgm:cxn modelId="{742A2978-2782-4226-8120-887ECDABDDFF}" type="presOf" srcId="{0FB4DF0F-03FC-48B5-B9DC-D7FB1B03EC02}" destId="{04FB094B-D507-4010-9BC9-47A3BE4111E6}" srcOrd="0" destOrd="0" presId="urn:microsoft.com/office/officeart/2005/8/layout/radial5"/>
    <dgm:cxn modelId="{07597EEE-7859-416D-B33F-63C7ECF01383}" srcId="{0FB4DF0F-03FC-48B5-B9DC-D7FB1B03EC02}" destId="{42536085-A7EF-427E-9FD9-5809D1F55540}" srcOrd="2" destOrd="0" parTransId="{5E1C5331-7C9C-4A4F-A4B8-802DCA78E1F1}" sibTransId="{E202DC47-9A6C-448B-A264-F2585054D2AB}"/>
    <dgm:cxn modelId="{6B31C86D-E938-4421-A8E2-8D0DCA1DB2D2}" type="presOf" srcId="{AC29A26F-D59D-4526-B146-BCBD9D088590}" destId="{AD431E01-5598-445B-A1F9-D00ADC19EA15}" srcOrd="0" destOrd="0" presId="urn:microsoft.com/office/officeart/2005/8/layout/radial5"/>
    <dgm:cxn modelId="{D07800E4-6241-422E-BFE1-45A71B530E0D}" type="presOf" srcId="{B1180C5C-C542-4590-B6D8-D608EBF80E88}" destId="{D3E39F55-46C9-4130-8829-4CE3D0FD2D92}" srcOrd="0" destOrd="0" presId="urn:microsoft.com/office/officeart/2005/8/layout/radial5"/>
    <dgm:cxn modelId="{DCA7188F-6D9C-4F2B-9D35-4D41C98867B5}" type="presOf" srcId="{E3F3BCCD-4778-45F6-9FFC-F6A4317D931A}" destId="{B07A2851-1374-4BBF-9A41-554A1E1ED955}" srcOrd="0" destOrd="0" presId="urn:microsoft.com/office/officeart/2005/8/layout/radial5"/>
    <dgm:cxn modelId="{B54083B3-9DA2-4347-9F9D-67A3FC8E94BC}" type="presOf" srcId="{EFB6DFDC-EF05-4EA3-9E76-CD75C8D26F2E}" destId="{574B9449-35C9-44EB-805D-A41B343A1075}" srcOrd="1" destOrd="0" presId="urn:microsoft.com/office/officeart/2005/8/layout/radial5"/>
    <dgm:cxn modelId="{143C1D8E-A171-424F-A08F-90FEA6A2654A}" srcId="{0FB4DF0F-03FC-48B5-B9DC-D7FB1B03EC02}" destId="{D75C32A6-0C09-4238-8567-792880555D10}" srcOrd="5" destOrd="0" parTransId="{B9EA2010-3215-437A-B159-99D07F06DAE6}" sibTransId="{A7F52BCE-485C-4928-A788-6CEEB289B69A}"/>
    <dgm:cxn modelId="{94BC5A06-578A-4AA3-950C-AF14D70398DA}" type="presOf" srcId="{91E32A5F-8B03-4CF9-9F0A-00B81D8B1D7C}" destId="{E6280BBE-C07E-445E-B4DD-BE9DA38E3E39}" srcOrd="1" destOrd="0" presId="urn:microsoft.com/office/officeart/2005/8/layout/radial5"/>
    <dgm:cxn modelId="{0E522512-D322-475E-9270-F9F2A0CFDEFA}" type="presOf" srcId="{4C0E6F4F-16BF-459A-B319-520B8D1EA1E7}" destId="{20AD89FB-506F-48C2-AC2E-7390C32B51D1}" srcOrd="1" destOrd="0" presId="urn:microsoft.com/office/officeart/2005/8/layout/radial5"/>
    <dgm:cxn modelId="{7BAA1D1B-B3D9-43D5-A519-C41CAB3C72F6}" type="presOf" srcId="{D75C32A6-0C09-4238-8567-792880555D10}" destId="{43001453-FFBA-4F04-ABC2-F193835069E8}" srcOrd="0" destOrd="0" presId="urn:microsoft.com/office/officeart/2005/8/layout/radial5"/>
    <dgm:cxn modelId="{7FEE3E13-51A1-4BC7-801D-E224C92D2B86}" type="presOf" srcId="{4C0E6F4F-16BF-459A-B319-520B8D1EA1E7}" destId="{3BA83BE2-D4BC-40E3-A178-3570212835B8}" srcOrd="0" destOrd="0" presId="urn:microsoft.com/office/officeart/2005/8/layout/radial5"/>
    <dgm:cxn modelId="{00E43CC0-3C8F-450D-A628-C2F8B7D9D964}" srcId="{621D0CC4-FAEF-4B9B-B667-102192F631CF}" destId="{0FB4DF0F-03FC-48B5-B9DC-D7FB1B03EC02}" srcOrd="0" destOrd="0" parTransId="{C289E4E6-AFF7-43E5-BC3A-4C6F2F53AB4E}" sibTransId="{5C0D4F10-2268-462C-9BF1-E71A4BCA9539}"/>
    <dgm:cxn modelId="{0FCF6B86-79D3-4FD0-AD2B-3A72A83B53FA}" srcId="{0FB4DF0F-03FC-48B5-B9DC-D7FB1B03EC02}" destId="{634CFAB7-88A3-42CD-8A49-79E4155544B4}" srcOrd="0" destOrd="0" parTransId="{EFB6DFDC-EF05-4EA3-9E76-CD75C8D26F2E}" sibTransId="{38784DA9-0183-4CAF-B410-B1F8C26AD49B}"/>
    <dgm:cxn modelId="{126362B1-92FC-43E0-B0B8-60A3248823A9}" srcId="{0FB4DF0F-03FC-48B5-B9DC-D7FB1B03EC02}" destId="{B1180C5C-C542-4590-B6D8-D608EBF80E88}" srcOrd="1" destOrd="0" parTransId="{E3F3BCCD-4778-45F6-9FFC-F6A4317D931A}" sibTransId="{EE19B558-5F36-4E1A-83F7-0D48B91C512C}"/>
    <dgm:cxn modelId="{31432712-6ECB-41A9-8A1F-0C20E6D279D3}" type="presOf" srcId="{634CFAB7-88A3-42CD-8A49-79E4155544B4}" destId="{00480C5B-FE21-4A53-ADA7-B8ABA266370E}" srcOrd="0" destOrd="0" presId="urn:microsoft.com/office/officeart/2005/8/layout/radial5"/>
    <dgm:cxn modelId="{1DA90D91-0DE5-452E-AF44-C6FFB6896634}" srcId="{0FB4DF0F-03FC-48B5-B9DC-D7FB1B03EC02}" destId="{C43A00F2-4E46-4BD5-AB90-D866BE283F24}" srcOrd="3" destOrd="0" parTransId="{4C0E6F4F-16BF-459A-B319-520B8D1EA1E7}" sibTransId="{7A55B262-27B9-4177-A968-F07CD4EFFFDD}"/>
    <dgm:cxn modelId="{0130B207-DBC5-4190-801D-8F2B5CDD3345}" type="presOf" srcId="{5E1C5331-7C9C-4A4F-A4B8-802DCA78E1F1}" destId="{280B0E8D-66A7-4FC5-A792-03B064D82D5D}" srcOrd="1" destOrd="0" presId="urn:microsoft.com/office/officeart/2005/8/layout/radial5"/>
    <dgm:cxn modelId="{32F3E8E1-FF43-4EFF-AB26-5384EDA02AA1}" type="presOf" srcId="{5E1C5331-7C9C-4A4F-A4B8-802DCA78E1F1}" destId="{7EB4AE69-5F21-41A6-8C7F-49ECC1C55911}" srcOrd="0" destOrd="0" presId="urn:microsoft.com/office/officeart/2005/8/layout/radial5"/>
    <dgm:cxn modelId="{E24952AC-04B3-4CD3-936C-BF9B940292FB}" srcId="{0FB4DF0F-03FC-48B5-B9DC-D7FB1B03EC02}" destId="{AC29A26F-D59D-4526-B146-BCBD9D088590}" srcOrd="4" destOrd="0" parTransId="{91E32A5F-8B03-4CF9-9F0A-00B81D8B1D7C}" sibTransId="{61498D11-5917-4DC2-9C93-6B8447CB7A38}"/>
    <dgm:cxn modelId="{C521F7D0-4935-4E8D-8A11-52CC58E4E361}" type="presOf" srcId="{B9EA2010-3215-437A-B159-99D07F06DAE6}" destId="{5443173C-302C-4771-84C1-AF646AE44904}" srcOrd="1" destOrd="0" presId="urn:microsoft.com/office/officeart/2005/8/layout/radial5"/>
    <dgm:cxn modelId="{198973D6-C179-42E3-9D01-33245D6806B2}" type="presOf" srcId="{91E32A5F-8B03-4CF9-9F0A-00B81D8B1D7C}" destId="{E75CAA75-79B5-4BE8-B393-47A8ADAFFEB0}" srcOrd="0" destOrd="0" presId="urn:microsoft.com/office/officeart/2005/8/layout/radial5"/>
    <dgm:cxn modelId="{DB529B77-9F9E-4F58-AF22-EC5B1E11E254}" type="presOf" srcId="{621D0CC4-FAEF-4B9B-B667-102192F631CF}" destId="{08849656-A256-46B6-AF1E-F5C4C78F96AD}" srcOrd="0" destOrd="0" presId="urn:microsoft.com/office/officeart/2005/8/layout/radial5"/>
    <dgm:cxn modelId="{BEC3CD5E-0E82-4BA3-BF4A-5A94FBA1E333}" type="presOf" srcId="{EFB6DFDC-EF05-4EA3-9E76-CD75C8D26F2E}" destId="{7B237384-461B-46C3-9870-633FFE9841BA}" srcOrd="0" destOrd="0" presId="urn:microsoft.com/office/officeart/2005/8/layout/radial5"/>
    <dgm:cxn modelId="{9366F2D5-15CE-4D7A-A3E5-D4EC2A4091BF}" type="presOf" srcId="{42536085-A7EF-427E-9FD9-5809D1F55540}" destId="{AF1465E4-47DB-43B8-AF3E-5BF3E1298359}" srcOrd="0" destOrd="0" presId="urn:microsoft.com/office/officeart/2005/8/layout/radial5"/>
    <dgm:cxn modelId="{C413E48C-E416-4501-9722-6EC0E4854188}" type="presOf" srcId="{B9EA2010-3215-437A-B159-99D07F06DAE6}" destId="{0080ED17-53C4-4046-AFC6-48A0DEF5408E}" srcOrd="0" destOrd="0" presId="urn:microsoft.com/office/officeart/2005/8/layout/radial5"/>
    <dgm:cxn modelId="{5753F1F5-9026-4629-AC34-B5631DF0EB24}" type="presOf" srcId="{E3F3BCCD-4778-45F6-9FFC-F6A4317D931A}" destId="{320B3321-41F8-4EFB-8B4C-034A96CFE86B}" srcOrd="1" destOrd="0" presId="urn:microsoft.com/office/officeart/2005/8/layout/radial5"/>
    <dgm:cxn modelId="{0B970EF1-2079-45FF-AF63-0BBBB841B00C}" type="presParOf" srcId="{08849656-A256-46B6-AF1E-F5C4C78F96AD}" destId="{04FB094B-D507-4010-9BC9-47A3BE4111E6}" srcOrd="0" destOrd="0" presId="urn:microsoft.com/office/officeart/2005/8/layout/radial5"/>
    <dgm:cxn modelId="{83284575-0093-4559-9852-0033D7B1C629}" type="presParOf" srcId="{08849656-A256-46B6-AF1E-F5C4C78F96AD}" destId="{7B237384-461B-46C3-9870-633FFE9841BA}" srcOrd="1" destOrd="0" presId="urn:microsoft.com/office/officeart/2005/8/layout/radial5"/>
    <dgm:cxn modelId="{334A6A01-8F73-4B83-A5BC-0261896E8869}" type="presParOf" srcId="{7B237384-461B-46C3-9870-633FFE9841BA}" destId="{574B9449-35C9-44EB-805D-A41B343A1075}" srcOrd="0" destOrd="0" presId="urn:microsoft.com/office/officeart/2005/8/layout/radial5"/>
    <dgm:cxn modelId="{EF384274-A800-4FD1-8329-EA4B1FC6F361}" type="presParOf" srcId="{08849656-A256-46B6-AF1E-F5C4C78F96AD}" destId="{00480C5B-FE21-4A53-ADA7-B8ABA266370E}" srcOrd="2" destOrd="0" presId="urn:microsoft.com/office/officeart/2005/8/layout/radial5"/>
    <dgm:cxn modelId="{502AE33E-68B2-40A4-A143-41DD14AAB23C}" type="presParOf" srcId="{08849656-A256-46B6-AF1E-F5C4C78F96AD}" destId="{B07A2851-1374-4BBF-9A41-554A1E1ED955}" srcOrd="3" destOrd="0" presId="urn:microsoft.com/office/officeart/2005/8/layout/radial5"/>
    <dgm:cxn modelId="{E076E1C4-6064-4BE6-B4D7-6EB3F03DC2AD}" type="presParOf" srcId="{B07A2851-1374-4BBF-9A41-554A1E1ED955}" destId="{320B3321-41F8-4EFB-8B4C-034A96CFE86B}" srcOrd="0" destOrd="0" presId="urn:microsoft.com/office/officeart/2005/8/layout/radial5"/>
    <dgm:cxn modelId="{E7ED1D92-3AC4-4753-9E0A-046E450963D3}" type="presParOf" srcId="{08849656-A256-46B6-AF1E-F5C4C78F96AD}" destId="{D3E39F55-46C9-4130-8829-4CE3D0FD2D92}" srcOrd="4" destOrd="0" presId="urn:microsoft.com/office/officeart/2005/8/layout/radial5"/>
    <dgm:cxn modelId="{8AD4DDD9-63EA-49F7-B7D0-1D78ECAA99E3}" type="presParOf" srcId="{08849656-A256-46B6-AF1E-F5C4C78F96AD}" destId="{7EB4AE69-5F21-41A6-8C7F-49ECC1C55911}" srcOrd="5" destOrd="0" presId="urn:microsoft.com/office/officeart/2005/8/layout/radial5"/>
    <dgm:cxn modelId="{C2742895-7DCF-4E24-863A-2AA2ABF63FB6}" type="presParOf" srcId="{7EB4AE69-5F21-41A6-8C7F-49ECC1C55911}" destId="{280B0E8D-66A7-4FC5-A792-03B064D82D5D}" srcOrd="0" destOrd="0" presId="urn:microsoft.com/office/officeart/2005/8/layout/radial5"/>
    <dgm:cxn modelId="{D01B1BD4-6C03-48CF-BD06-1AA0C3C9213E}" type="presParOf" srcId="{08849656-A256-46B6-AF1E-F5C4C78F96AD}" destId="{AF1465E4-47DB-43B8-AF3E-5BF3E1298359}" srcOrd="6" destOrd="0" presId="urn:microsoft.com/office/officeart/2005/8/layout/radial5"/>
    <dgm:cxn modelId="{FEBC4E17-8185-432E-9DE6-7393C6E84D97}" type="presParOf" srcId="{08849656-A256-46B6-AF1E-F5C4C78F96AD}" destId="{3BA83BE2-D4BC-40E3-A178-3570212835B8}" srcOrd="7" destOrd="0" presId="urn:microsoft.com/office/officeart/2005/8/layout/radial5"/>
    <dgm:cxn modelId="{18001C65-7DAC-4696-AD8F-86DDE7079BA5}" type="presParOf" srcId="{3BA83BE2-D4BC-40E3-A178-3570212835B8}" destId="{20AD89FB-506F-48C2-AC2E-7390C32B51D1}" srcOrd="0" destOrd="0" presId="urn:microsoft.com/office/officeart/2005/8/layout/radial5"/>
    <dgm:cxn modelId="{3CD91B52-D883-42CD-8B4E-290D53E5053E}" type="presParOf" srcId="{08849656-A256-46B6-AF1E-F5C4C78F96AD}" destId="{83751199-5D1B-4ACD-ACC9-40AED9AFB353}" srcOrd="8" destOrd="0" presId="urn:microsoft.com/office/officeart/2005/8/layout/radial5"/>
    <dgm:cxn modelId="{AEA05369-9D11-4E96-8485-1CC6F01C0F4D}" type="presParOf" srcId="{08849656-A256-46B6-AF1E-F5C4C78F96AD}" destId="{E75CAA75-79B5-4BE8-B393-47A8ADAFFEB0}" srcOrd="9" destOrd="0" presId="urn:microsoft.com/office/officeart/2005/8/layout/radial5"/>
    <dgm:cxn modelId="{58B3CF56-D809-428D-823C-C76AC8DA63F8}" type="presParOf" srcId="{E75CAA75-79B5-4BE8-B393-47A8ADAFFEB0}" destId="{E6280BBE-C07E-445E-B4DD-BE9DA38E3E39}" srcOrd="0" destOrd="0" presId="urn:microsoft.com/office/officeart/2005/8/layout/radial5"/>
    <dgm:cxn modelId="{3CB049D3-D386-4BA1-899E-37F865F65450}" type="presParOf" srcId="{08849656-A256-46B6-AF1E-F5C4C78F96AD}" destId="{AD431E01-5598-445B-A1F9-D00ADC19EA15}" srcOrd="10" destOrd="0" presId="urn:microsoft.com/office/officeart/2005/8/layout/radial5"/>
    <dgm:cxn modelId="{3C8A62BA-3562-4334-96C6-527C712082D0}" type="presParOf" srcId="{08849656-A256-46B6-AF1E-F5C4C78F96AD}" destId="{0080ED17-53C4-4046-AFC6-48A0DEF5408E}" srcOrd="11" destOrd="0" presId="urn:microsoft.com/office/officeart/2005/8/layout/radial5"/>
    <dgm:cxn modelId="{ADD68917-2BAE-43D5-AAD7-C74A7D14F8BE}" type="presParOf" srcId="{0080ED17-53C4-4046-AFC6-48A0DEF5408E}" destId="{5443173C-302C-4771-84C1-AF646AE44904}" srcOrd="0" destOrd="0" presId="urn:microsoft.com/office/officeart/2005/8/layout/radial5"/>
    <dgm:cxn modelId="{D1AE0115-B7AA-4042-AABE-53FD6E2A5399}" type="presParOf" srcId="{08849656-A256-46B6-AF1E-F5C4C78F96AD}" destId="{43001453-FFBA-4F04-ABC2-F193835069E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A23CC3-A65D-4121-9512-8DE1D076656D}" type="doc">
      <dgm:prSet loTypeId="urn:microsoft.com/office/officeart/2005/8/layout/vList4#2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zh-TW" altLang="en-US"/>
        </a:p>
      </dgm:t>
    </dgm:pt>
    <dgm:pt modelId="{6D49A49D-C57C-46C2-83DD-D0877B419553}">
      <dgm:prSet phldrT="[文字]" custT="1"/>
      <dgm:spPr/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品牌實習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D66A9F66-E49E-4FE4-8019-AFC6B0840F44}" type="parTrans" cxnId="{6DC8703B-2FF3-4F53-BC8B-359083CEB037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FAF089CC-33E7-4BCE-A5FF-783795ECBC89}" type="sibTrans" cxnId="{6DC8703B-2FF3-4F53-BC8B-359083CEB037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B836F54-3568-462D-B14D-758A799C78E4}">
      <dgm:prSet phldrT="[文字]" custT="1"/>
      <dgm:spPr/>
      <dgm:t>
        <a:bodyPr/>
        <a:lstStyle/>
        <a:p>
          <a:r>
            <a:rPr lang="zh-TW" altLang="zh-TW" sz="1600" b="1" dirty="0" smtClean="0">
              <a:latin typeface="微軟正黑體" pitchFamily="34" charset="-120"/>
              <a:ea typeface="微軟正黑體" pitchFamily="34" charset="-120"/>
            </a:rPr>
            <a:t>福容飯店、華國飯店、日月行館、裕毛屋、清新飯店、日月千禧酒店、三澧餐飲連鎖集團、臺灣數位光訊、</a:t>
          </a: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巨</a:t>
          </a:r>
          <a:r>
            <a:rPr lang="zh-TW" altLang="zh-TW" sz="1600" b="1" dirty="0" smtClean="0">
              <a:latin typeface="微軟正黑體" pitchFamily="34" charset="-120"/>
              <a:ea typeface="微軟正黑體" pitchFamily="34" charset="-120"/>
            </a:rPr>
            <a:t>大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1600" b="1" dirty="0" smtClean="0">
              <a:latin typeface="微軟正黑體" pitchFamily="34" charset="-120"/>
              <a:ea typeface="微軟正黑體" pitchFamily="34" charset="-120"/>
            </a:rPr>
            <a:t>捷安特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zh-TW" sz="1600" b="1" dirty="0" smtClean="0">
              <a:latin typeface="微軟正黑體" pitchFamily="34" charset="-120"/>
              <a:ea typeface="微軟正黑體" pitchFamily="34" charset="-120"/>
            </a:rPr>
            <a:t>機械工業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A9FF3C82-2EB6-4511-ABC4-4052EDD239E9}" type="parTrans" cxnId="{12B47E39-5328-47A5-9919-73ECD9EE31C8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536882C6-E699-4514-8ED9-490CB22BF46C}" type="sibTrans" cxnId="{12B47E39-5328-47A5-9919-73ECD9EE31C8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62DF84E6-5BA3-4511-8AAA-F61EC53438B0}">
      <dgm:prSet phldrT="[文字]" custT="1"/>
      <dgm:spPr/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在學就業模組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DD152737-7847-4595-B06F-A93187C344E1}" type="parTrans" cxnId="{EE008295-0B0B-488C-9142-ECF7D555B062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41DD1711-7B4F-423F-99A9-F4EF0844081C}" type="sibTrans" cxnId="{EE008295-0B0B-488C-9142-ECF7D555B062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9244B6C2-3450-4E8D-AD61-7DDAF08BFF60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日月行館、馥蘭朵烏來渡假酒店、大使餐廳、寶島時代村、金都餐飲集團、金悅軒餐飲等多家國內知名企業簽訂在學就業模組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B643CEA-28F7-4ED0-AC10-2AAADF7BAEFC}" type="parTrans" cxnId="{86830F33-9532-409F-9F1E-1F231A7E2939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BD36D501-F472-46E8-AC8A-EAA7DB6C331F}" type="sibTrans" cxnId="{86830F33-9532-409F-9F1E-1F231A7E2939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8E5C27D-72CD-40C9-B691-941266D992E0}">
      <dgm:prSet custT="1"/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提供固定保證就業名額予本系畢業生</a:t>
          </a:r>
          <a:endParaRPr lang="en-US" altLang="zh-TW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7D0DDCE7-F1E6-46FD-B991-D7A039AD75AF}" type="parTrans" cxnId="{E8D3D46D-A2F3-47D3-B154-F09E32997A24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4D897746-E700-41EB-8AD9-477E0BB198D4}" type="sibTrans" cxnId="{E8D3D46D-A2F3-47D3-B154-F09E32997A24}">
      <dgm:prSet/>
      <dgm:spPr/>
      <dgm:t>
        <a:bodyPr/>
        <a:lstStyle/>
        <a:p>
          <a:endParaRPr lang="zh-TW" altLang="en-US" sz="1600">
            <a:latin typeface="微軟正黑體" pitchFamily="34" charset="-120"/>
            <a:ea typeface="微軟正黑體" pitchFamily="34" charset="-120"/>
          </a:endParaRPr>
        </a:p>
      </dgm:t>
    </dgm:pt>
    <dgm:pt modelId="{F4834F5C-9C93-41D7-B7A7-A06673A94055}">
      <dgm:prSet phldrT="[文字]" custT="1"/>
      <dgm:spPr/>
      <dgm:t>
        <a:bodyPr/>
        <a:lstStyle/>
        <a:p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大四企業實習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BE5BA88F-1CA2-4E80-8BDB-7B0BF1F6227A}" type="sibTrans" cxnId="{AA81FA0D-FDD6-4FE1-9157-DDCE0D8AB702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1F09C362-0E7E-4FED-8CF6-3E624FA9B8A2}" type="parTrans" cxnId="{AA81FA0D-FDD6-4FE1-9157-DDCE0D8AB702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384D1BF6-5BD4-47E1-BD89-6CB3BE4C3D19}">
      <dgm:prSet phldrT="[文字]" custT="1"/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本系於大四安排同學參與國內外企業半年實習</a:t>
          </a:r>
          <a:endParaRPr lang="zh-TW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588B832F-DD19-4A0F-852A-3BAB8DA6142D}" type="sibTrans" cxnId="{5F9E14AC-23C9-4A28-A12F-02AF569EBB96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97FA4DFC-33D4-42B8-94B9-33CAD600AFED}" type="parTrans" cxnId="{5F9E14AC-23C9-4A28-A12F-02AF569EBB96}">
      <dgm:prSet/>
      <dgm:spPr/>
      <dgm:t>
        <a:bodyPr/>
        <a:lstStyle/>
        <a:p>
          <a:endParaRPr lang="zh-TW" altLang="en-US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4ECB32B3-0D42-4A0C-BA93-358D69B622CB}" type="pres">
      <dgm:prSet presAssocID="{D6A23CC3-A65D-4121-9512-8DE1D076656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56FEF9D-E552-48E0-8021-EE13DAEC27BE}" type="pres">
      <dgm:prSet presAssocID="{6D49A49D-C57C-46C2-83DD-D0877B419553}" presName="comp" presStyleCnt="0"/>
      <dgm:spPr/>
    </dgm:pt>
    <dgm:pt modelId="{0EF591F6-EF7B-4D6A-A028-A25ADC9F8A20}" type="pres">
      <dgm:prSet presAssocID="{6D49A49D-C57C-46C2-83DD-D0877B419553}" presName="box" presStyleLbl="node1" presStyleIdx="0" presStyleCnt="3" custLinFactNeighborX="388" custLinFactNeighborY="1242"/>
      <dgm:spPr/>
      <dgm:t>
        <a:bodyPr/>
        <a:lstStyle/>
        <a:p>
          <a:endParaRPr lang="zh-TW" altLang="en-US"/>
        </a:p>
      </dgm:t>
    </dgm:pt>
    <dgm:pt modelId="{9783DFA1-CAF1-4E30-BB27-60A39B5CAD5A}" type="pres">
      <dgm:prSet presAssocID="{6D49A49D-C57C-46C2-83DD-D0877B419553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479F385-0B6B-484E-96A7-017ABEA756A7}" type="pres">
      <dgm:prSet presAssocID="{6D49A49D-C57C-46C2-83DD-D0877B41955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41F1B5-5FCE-49FE-ACB8-C78A2CE8FCED}" type="pres">
      <dgm:prSet presAssocID="{FAF089CC-33E7-4BCE-A5FF-783795ECBC89}" presName="spacer" presStyleCnt="0"/>
      <dgm:spPr/>
    </dgm:pt>
    <dgm:pt modelId="{73F056DC-1398-4B01-96EA-7EA91293AFAC}" type="pres">
      <dgm:prSet presAssocID="{62DF84E6-5BA3-4511-8AAA-F61EC53438B0}" presName="comp" presStyleCnt="0"/>
      <dgm:spPr/>
    </dgm:pt>
    <dgm:pt modelId="{77F6C0B7-75DE-46A2-89CF-DFF04B873DEE}" type="pres">
      <dgm:prSet presAssocID="{62DF84E6-5BA3-4511-8AAA-F61EC53438B0}" presName="box" presStyleLbl="node1" presStyleIdx="1" presStyleCnt="3"/>
      <dgm:spPr/>
      <dgm:t>
        <a:bodyPr/>
        <a:lstStyle/>
        <a:p>
          <a:endParaRPr lang="zh-TW" altLang="en-US"/>
        </a:p>
      </dgm:t>
    </dgm:pt>
    <dgm:pt modelId="{6DD62902-6EDE-4244-89D4-13FA20BF732F}" type="pres">
      <dgm:prSet presAssocID="{62DF84E6-5BA3-4511-8AAA-F61EC53438B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A0FB6E77-57AD-4B3C-B630-F7F5CC075B4B}" type="pres">
      <dgm:prSet presAssocID="{62DF84E6-5BA3-4511-8AAA-F61EC53438B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4E0956-1B9C-4A82-8866-9A5B1645DF51}" type="pres">
      <dgm:prSet presAssocID="{41DD1711-7B4F-423F-99A9-F4EF0844081C}" presName="spacer" presStyleCnt="0"/>
      <dgm:spPr/>
    </dgm:pt>
    <dgm:pt modelId="{FD5FB493-3C7D-4E1F-B310-583E0735309A}" type="pres">
      <dgm:prSet presAssocID="{F4834F5C-9C93-41D7-B7A7-A06673A94055}" presName="comp" presStyleCnt="0"/>
      <dgm:spPr/>
    </dgm:pt>
    <dgm:pt modelId="{B90DFEA5-B121-4E86-8843-43C8C15C538A}" type="pres">
      <dgm:prSet presAssocID="{F4834F5C-9C93-41D7-B7A7-A06673A94055}" presName="box" presStyleLbl="node1" presStyleIdx="2" presStyleCnt="3"/>
      <dgm:spPr/>
      <dgm:t>
        <a:bodyPr/>
        <a:lstStyle/>
        <a:p>
          <a:endParaRPr lang="zh-TW" altLang="en-US"/>
        </a:p>
      </dgm:t>
    </dgm:pt>
    <dgm:pt modelId="{F44403E8-EBF5-4A71-98DA-EE48659FFE35}" type="pres">
      <dgm:prSet presAssocID="{F4834F5C-9C93-41D7-B7A7-A06673A9405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6BE251FB-140E-4B31-BF57-6CF03380A40C}" type="pres">
      <dgm:prSet presAssocID="{F4834F5C-9C93-41D7-B7A7-A06673A940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3023E7F-8CAC-44BB-AC9E-F168EB266538}" type="presOf" srcId="{384D1BF6-5BD4-47E1-BD89-6CB3BE4C3D19}" destId="{B90DFEA5-B121-4E86-8843-43C8C15C538A}" srcOrd="0" destOrd="1" presId="urn:microsoft.com/office/officeart/2005/8/layout/vList4#2"/>
    <dgm:cxn modelId="{AA81FA0D-FDD6-4FE1-9157-DDCE0D8AB702}" srcId="{D6A23CC3-A65D-4121-9512-8DE1D076656D}" destId="{F4834F5C-9C93-41D7-B7A7-A06673A94055}" srcOrd="2" destOrd="0" parTransId="{1F09C362-0E7E-4FED-8CF6-3E624FA9B8A2}" sibTransId="{BE5BA88F-1CA2-4E80-8BDB-7B0BF1F6227A}"/>
    <dgm:cxn modelId="{5F9E14AC-23C9-4A28-A12F-02AF569EBB96}" srcId="{F4834F5C-9C93-41D7-B7A7-A06673A94055}" destId="{384D1BF6-5BD4-47E1-BD89-6CB3BE4C3D19}" srcOrd="0" destOrd="0" parTransId="{97FA4DFC-33D4-42B8-94B9-33CAD600AFED}" sibTransId="{588B832F-DD19-4A0F-852A-3BAB8DA6142D}"/>
    <dgm:cxn modelId="{E8D3D46D-A2F3-47D3-B154-F09E32997A24}" srcId="{6D49A49D-C57C-46C2-83DD-D0877B419553}" destId="{E8E5C27D-72CD-40C9-B691-941266D992E0}" srcOrd="1" destOrd="0" parTransId="{7D0DDCE7-F1E6-46FD-B991-D7A039AD75AF}" sibTransId="{4D897746-E700-41EB-8AD9-477E0BB198D4}"/>
    <dgm:cxn modelId="{EE008295-0B0B-488C-9142-ECF7D555B062}" srcId="{D6A23CC3-A65D-4121-9512-8DE1D076656D}" destId="{62DF84E6-5BA3-4511-8AAA-F61EC53438B0}" srcOrd="1" destOrd="0" parTransId="{DD152737-7847-4595-B06F-A93187C344E1}" sibTransId="{41DD1711-7B4F-423F-99A9-F4EF0844081C}"/>
    <dgm:cxn modelId="{421A3CFE-9627-430B-AEC3-12E07F5DA168}" type="presOf" srcId="{62DF84E6-5BA3-4511-8AAA-F61EC53438B0}" destId="{77F6C0B7-75DE-46A2-89CF-DFF04B873DEE}" srcOrd="0" destOrd="0" presId="urn:microsoft.com/office/officeart/2005/8/layout/vList4#2"/>
    <dgm:cxn modelId="{95A862D3-21B8-4C67-80A3-DE43C102D5A3}" type="presOf" srcId="{F4834F5C-9C93-41D7-B7A7-A06673A94055}" destId="{B90DFEA5-B121-4E86-8843-43C8C15C538A}" srcOrd="0" destOrd="0" presId="urn:microsoft.com/office/officeart/2005/8/layout/vList4#2"/>
    <dgm:cxn modelId="{502B18E2-2709-4323-97B6-CBA92B6862F0}" type="presOf" srcId="{E8E5C27D-72CD-40C9-B691-941266D992E0}" destId="{9479F385-0B6B-484E-96A7-017ABEA756A7}" srcOrd="1" destOrd="2" presId="urn:microsoft.com/office/officeart/2005/8/layout/vList4#2"/>
    <dgm:cxn modelId="{2D3CCEF2-C51E-4C72-8C87-F37DC4D6EA78}" type="presOf" srcId="{EB836F54-3568-462D-B14D-758A799C78E4}" destId="{9479F385-0B6B-484E-96A7-017ABEA756A7}" srcOrd="1" destOrd="1" presId="urn:microsoft.com/office/officeart/2005/8/layout/vList4#2"/>
    <dgm:cxn modelId="{5D74BDCD-FE74-4984-A3CE-1FBE966AB8A3}" type="presOf" srcId="{F4834F5C-9C93-41D7-B7A7-A06673A94055}" destId="{6BE251FB-140E-4B31-BF57-6CF03380A40C}" srcOrd="1" destOrd="0" presId="urn:microsoft.com/office/officeart/2005/8/layout/vList4#2"/>
    <dgm:cxn modelId="{6DC8703B-2FF3-4F53-BC8B-359083CEB037}" srcId="{D6A23CC3-A65D-4121-9512-8DE1D076656D}" destId="{6D49A49D-C57C-46C2-83DD-D0877B419553}" srcOrd="0" destOrd="0" parTransId="{D66A9F66-E49E-4FE4-8019-AFC6B0840F44}" sibTransId="{FAF089CC-33E7-4BCE-A5FF-783795ECBC89}"/>
    <dgm:cxn modelId="{934E6BEF-B861-4B79-9BBD-D51A45C6606D}" type="presOf" srcId="{6D49A49D-C57C-46C2-83DD-D0877B419553}" destId="{9479F385-0B6B-484E-96A7-017ABEA756A7}" srcOrd="1" destOrd="0" presId="urn:microsoft.com/office/officeart/2005/8/layout/vList4#2"/>
    <dgm:cxn modelId="{33F67443-FA75-47E8-8297-7C278C7BAFD1}" type="presOf" srcId="{E8E5C27D-72CD-40C9-B691-941266D992E0}" destId="{0EF591F6-EF7B-4D6A-A028-A25ADC9F8A20}" srcOrd="0" destOrd="2" presId="urn:microsoft.com/office/officeart/2005/8/layout/vList4#2"/>
    <dgm:cxn modelId="{503C4835-FF1C-402F-A5E8-33259478C44E}" type="presOf" srcId="{9244B6C2-3450-4E8D-AD61-7DDAF08BFF60}" destId="{77F6C0B7-75DE-46A2-89CF-DFF04B873DEE}" srcOrd="0" destOrd="1" presId="urn:microsoft.com/office/officeart/2005/8/layout/vList4#2"/>
    <dgm:cxn modelId="{93E7AD6B-04AE-4C6F-9D7F-163472753861}" type="presOf" srcId="{EB836F54-3568-462D-B14D-758A799C78E4}" destId="{0EF591F6-EF7B-4D6A-A028-A25ADC9F8A20}" srcOrd="0" destOrd="1" presId="urn:microsoft.com/office/officeart/2005/8/layout/vList4#2"/>
    <dgm:cxn modelId="{C9D1FEBE-2B0B-4A80-82A5-2B5C6877C6D7}" type="presOf" srcId="{384D1BF6-5BD4-47E1-BD89-6CB3BE4C3D19}" destId="{6BE251FB-140E-4B31-BF57-6CF03380A40C}" srcOrd="1" destOrd="1" presId="urn:microsoft.com/office/officeart/2005/8/layout/vList4#2"/>
    <dgm:cxn modelId="{1B54E772-E8B8-411D-9B78-1F1A6E328E8A}" type="presOf" srcId="{D6A23CC3-A65D-4121-9512-8DE1D076656D}" destId="{4ECB32B3-0D42-4A0C-BA93-358D69B622CB}" srcOrd="0" destOrd="0" presId="urn:microsoft.com/office/officeart/2005/8/layout/vList4#2"/>
    <dgm:cxn modelId="{E1192327-CB67-408B-B53B-E5CA9753FFA2}" type="presOf" srcId="{62DF84E6-5BA3-4511-8AAA-F61EC53438B0}" destId="{A0FB6E77-57AD-4B3C-B630-F7F5CC075B4B}" srcOrd="1" destOrd="0" presId="urn:microsoft.com/office/officeart/2005/8/layout/vList4#2"/>
    <dgm:cxn modelId="{86830F33-9532-409F-9F1E-1F231A7E2939}" srcId="{62DF84E6-5BA3-4511-8AAA-F61EC53438B0}" destId="{9244B6C2-3450-4E8D-AD61-7DDAF08BFF60}" srcOrd="0" destOrd="0" parTransId="{2B643CEA-28F7-4ED0-AC10-2AAADF7BAEFC}" sibTransId="{BD36D501-F472-46E8-AC8A-EAA7DB6C331F}"/>
    <dgm:cxn modelId="{E8215F64-1ECC-4F2D-BC7F-E9360A32D485}" type="presOf" srcId="{6D49A49D-C57C-46C2-83DD-D0877B419553}" destId="{0EF591F6-EF7B-4D6A-A028-A25ADC9F8A20}" srcOrd="0" destOrd="0" presId="urn:microsoft.com/office/officeart/2005/8/layout/vList4#2"/>
    <dgm:cxn modelId="{485F58ED-97DD-49D0-B7CB-7AF4FE281A87}" type="presOf" srcId="{9244B6C2-3450-4E8D-AD61-7DDAF08BFF60}" destId="{A0FB6E77-57AD-4B3C-B630-F7F5CC075B4B}" srcOrd="1" destOrd="1" presId="urn:microsoft.com/office/officeart/2005/8/layout/vList4#2"/>
    <dgm:cxn modelId="{12B47E39-5328-47A5-9919-73ECD9EE31C8}" srcId="{6D49A49D-C57C-46C2-83DD-D0877B419553}" destId="{EB836F54-3568-462D-B14D-758A799C78E4}" srcOrd="0" destOrd="0" parTransId="{A9FF3C82-2EB6-4511-ABC4-4052EDD239E9}" sibTransId="{536882C6-E699-4514-8ED9-490CB22BF46C}"/>
    <dgm:cxn modelId="{9905C7CF-79B0-407C-A330-FF58B178AEEC}" type="presParOf" srcId="{4ECB32B3-0D42-4A0C-BA93-358D69B622CB}" destId="{E56FEF9D-E552-48E0-8021-EE13DAEC27BE}" srcOrd="0" destOrd="0" presId="urn:microsoft.com/office/officeart/2005/8/layout/vList4#2"/>
    <dgm:cxn modelId="{07118283-7092-4580-925C-8FE220021F57}" type="presParOf" srcId="{E56FEF9D-E552-48E0-8021-EE13DAEC27BE}" destId="{0EF591F6-EF7B-4D6A-A028-A25ADC9F8A20}" srcOrd="0" destOrd="0" presId="urn:microsoft.com/office/officeart/2005/8/layout/vList4#2"/>
    <dgm:cxn modelId="{5DA4C4F4-1C04-4ABA-ACDF-7292EE6B096B}" type="presParOf" srcId="{E56FEF9D-E552-48E0-8021-EE13DAEC27BE}" destId="{9783DFA1-CAF1-4E30-BB27-60A39B5CAD5A}" srcOrd="1" destOrd="0" presId="urn:microsoft.com/office/officeart/2005/8/layout/vList4#2"/>
    <dgm:cxn modelId="{936F8227-6030-4F78-AE4C-C5CA8DA3A61B}" type="presParOf" srcId="{E56FEF9D-E552-48E0-8021-EE13DAEC27BE}" destId="{9479F385-0B6B-484E-96A7-017ABEA756A7}" srcOrd="2" destOrd="0" presId="urn:microsoft.com/office/officeart/2005/8/layout/vList4#2"/>
    <dgm:cxn modelId="{0E234742-4F32-4B03-952D-13E1D83FD60C}" type="presParOf" srcId="{4ECB32B3-0D42-4A0C-BA93-358D69B622CB}" destId="{3441F1B5-5FCE-49FE-ACB8-C78A2CE8FCED}" srcOrd="1" destOrd="0" presId="urn:microsoft.com/office/officeart/2005/8/layout/vList4#2"/>
    <dgm:cxn modelId="{A494A6A5-413C-49E9-9581-A1101BF93391}" type="presParOf" srcId="{4ECB32B3-0D42-4A0C-BA93-358D69B622CB}" destId="{73F056DC-1398-4B01-96EA-7EA91293AFAC}" srcOrd="2" destOrd="0" presId="urn:microsoft.com/office/officeart/2005/8/layout/vList4#2"/>
    <dgm:cxn modelId="{21EEF77B-9509-40AD-94EF-960C65230F9B}" type="presParOf" srcId="{73F056DC-1398-4B01-96EA-7EA91293AFAC}" destId="{77F6C0B7-75DE-46A2-89CF-DFF04B873DEE}" srcOrd="0" destOrd="0" presId="urn:microsoft.com/office/officeart/2005/8/layout/vList4#2"/>
    <dgm:cxn modelId="{494B9B6B-58E9-4435-9F28-AA7671A649CC}" type="presParOf" srcId="{73F056DC-1398-4B01-96EA-7EA91293AFAC}" destId="{6DD62902-6EDE-4244-89D4-13FA20BF732F}" srcOrd="1" destOrd="0" presId="urn:microsoft.com/office/officeart/2005/8/layout/vList4#2"/>
    <dgm:cxn modelId="{25408A55-0244-4C69-84EC-431EFF0ED48F}" type="presParOf" srcId="{73F056DC-1398-4B01-96EA-7EA91293AFAC}" destId="{A0FB6E77-57AD-4B3C-B630-F7F5CC075B4B}" srcOrd="2" destOrd="0" presId="urn:microsoft.com/office/officeart/2005/8/layout/vList4#2"/>
    <dgm:cxn modelId="{21EBB8BE-48C1-4288-A55D-0A71E6C3E961}" type="presParOf" srcId="{4ECB32B3-0D42-4A0C-BA93-358D69B622CB}" destId="{DF4E0956-1B9C-4A82-8866-9A5B1645DF51}" srcOrd="3" destOrd="0" presId="urn:microsoft.com/office/officeart/2005/8/layout/vList4#2"/>
    <dgm:cxn modelId="{D8BCD3CB-3BBE-47EA-B714-AD9E3685A709}" type="presParOf" srcId="{4ECB32B3-0D42-4A0C-BA93-358D69B622CB}" destId="{FD5FB493-3C7D-4E1F-B310-583E0735309A}" srcOrd="4" destOrd="0" presId="urn:microsoft.com/office/officeart/2005/8/layout/vList4#2"/>
    <dgm:cxn modelId="{7E04B482-7D7A-4291-AF55-8A0A89AC1338}" type="presParOf" srcId="{FD5FB493-3C7D-4E1F-B310-583E0735309A}" destId="{B90DFEA5-B121-4E86-8843-43C8C15C538A}" srcOrd="0" destOrd="0" presId="urn:microsoft.com/office/officeart/2005/8/layout/vList4#2"/>
    <dgm:cxn modelId="{0A8B6B1B-67FB-44C2-83D9-7B2AA5F98160}" type="presParOf" srcId="{FD5FB493-3C7D-4E1F-B310-583E0735309A}" destId="{F44403E8-EBF5-4A71-98DA-EE48659FFE35}" srcOrd="1" destOrd="0" presId="urn:microsoft.com/office/officeart/2005/8/layout/vList4#2"/>
    <dgm:cxn modelId="{B8046CF1-7365-401C-B714-688FE005F863}" type="presParOf" srcId="{FD5FB493-3C7D-4E1F-B310-583E0735309A}" destId="{6BE251FB-140E-4B31-BF57-6CF03380A40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0C5322-BA99-4DC5-8812-6C04B9E0A50E}" type="doc">
      <dgm:prSet loTypeId="urn:microsoft.com/office/officeart/2005/8/layout/list1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zh-TW" altLang="en-US"/>
        </a:p>
      </dgm:t>
    </dgm:pt>
    <dgm:pt modelId="{C6B6172A-A1B2-4BCF-B6F6-96A0BF7C8CA9}">
      <dgm:prSet phldrT="[文字]" custT="1"/>
      <dgm:spPr/>
      <dgm:t>
        <a:bodyPr/>
        <a:lstStyle/>
        <a:p>
          <a:r>
            <a:rPr kumimoji="0" lang="zh-TW" altLang="en-US" sz="2000" b="1" dirty="0" smtClean="0">
              <a:latin typeface="微軟正黑體" pitchFamily="34" charset="-120"/>
              <a:ea typeface="微軟正黑體" pitchFamily="34" charset="-120"/>
            </a:rPr>
            <a:t>師生願意投入產業交流服務工作</a:t>
          </a:r>
          <a:endParaRPr lang="zh-TW" altLang="en-US" sz="2000" b="1" dirty="0"/>
        </a:p>
      </dgm:t>
    </dgm:pt>
    <dgm:pt modelId="{7E75ECCF-74DB-4377-BA66-5BE481288549}" type="parTrans" cxnId="{0F1358B8-238B-4FC8-B80E-4038C43570BD}">
      <dgm:prSet/>
      <dgm:spPr/>
      <dgm:t>
        <a:bodyPr/>
        <a:lstStyle/>
        <a:p>
          <a:endParaRPr lang="zh-TW" altLang="en-US" sz="2000" b="1"/>
        </a:p>
      </dgm:t>
    </dgm:pt>
    <dgm:pt modelId="{8334BA91-7AE3-4D4D-8223-9EFC30466CB7}" type="sibTrans" cxnId="{0F1358B8-238B-4FC8-B80E-4038C43570BD}">
      <dgm:prSet/>
      <dgm:spPr/>
      <dgm:t>
        <a:bodyPr/>
        <a:lstStyle/>
        <a:p>
          <a:endParaRPr lang="zh-TW" altLang="en-US" sz="2000" b="1"/>
        </a:p>
      </dgm:t>
    </dgm:pt>
    <dgm:pt modelId="{89302E22-248B-40AD-B156-E6237564AD92}">
      <dgm:prSet phldrT="[文字]" custT="1"/>
      <dgm:spPr/>
      <dgm:t>
        <a:bodyPr/>
        <a:lstStyle/>
        <a:p>
          <a:r>
            <a:rPr kumimoji="0" lang="zh-TW" altLang="en-US" sz="2000" b="1" dirty="0" smtClean="0">
              <a:latin typeface="微軟正黑體" pitchFamily="34" charset="-120"/>
              <a:ea typeface="微軟正黑體" pitchFamily="34" charset="-120"/>
            </a:rPr>
            <a:t>徹底落實研究、教學及服務</a:t>
          </a:r>
          <a:r>
            <a:rPr kumimoji="0"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kumimoji="0" lang="zh-TW" altLang="en-US" sz="2000" b="1" dirty="0" smtClean="0">
              <a:latin typeface="微軟正黑體" pitchFamily="34" charset="-120"/>
              <a:ea typeface="微軟正黑體" pitchFamily="34" charset="-120"/>
            </a:rPr>
            <a:t>產學合作</a:t>
          </a:r>
          <a:r>
            <a:rPr kumimoji="0" lang="en-US" altLang="zh-TW" sz="20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/>
        </a:p>
      </dgm:t>
    </dgm:pt>
    <dgm:pt modelId="{93ABECD4-7534-4E17-AB2D-A5354E9302BD}" type="parTrans" cxnId="{39A1C3DF-2C73-4E53-9FF1-4B290CC7A665}">
      <dgm:prSet/>
      <dgm:spPr/>
      <dgm:t>
        <a:bodyPr/>
        <a:lstStyle/>
        <a:p>
          <a:endParaRPr lang="zh-TW" altLang="en-US" sz="2000" b="1"/>
        </a:p>
      </dgm:t>
    </dgm:pt>
    <dgm:pt modelId="{948ED07F-1B3A-4328-B92E-6636A76426FF}" type="sibTrans" cxnId="{39A1C3DF-2C73-4E53-9FF1-4B290CC7A665}">
      <dgm:prSet/>
      <dgm:spPr/>
      <dgm:t>
        <a:bodyPr/>
        <a:lstStyle/>
        <a:p>
          <a:endParaRPr lang="zh-TW" altLang="en-US" sz="2000" b="1"/>
        </a:p>
      </dgm:t>
    </dgm:pt>
    <dgm:pt modelId="{59BAE51C-4825-4393-B646-C2C34214192F}">
      <dgm:prSet phldrT="[文字]" custT="1"/>
      <dgm:spPr/>
      <dgm:t>
        <a:bodyPr/>
        <a:lstStyle/>
        <a:p>
          <a:r>
            <a:rPr kumimoji="0" lang="zh-TW" altLang="en-US" sz="2000" b="1" dirty="0" smtClean="0">
              <a:latin typeface="微軟正黑體" pitchFamily="34" charset="-120"/>
              <a:ea typeface="微軟正黑體" pitchFamily="34" charset="-120"/>
            </a:rPr>
            <a:t>規劃與執行職訓局觀光休閒產業訓練班，強化學生就業競爭力</a:t>
          </a:r>
          <a:endParaRPr lang="zh-TW" altLang="en-US" sz="2000" b="1" dirty="0"/>
        </a:p>
      </dgm:t>
    </dgm:pt>
    <dgm:pt modelId="{DF70C663-0773-4504-9AD4-A39DF175DE7A}" type="parTrans" cxnId="{35FC42AD-819A-475E-BA2F-4C724F2D19A0}">
      <dgm:prSet/>
      <dgm:spPr/>
      <dgm:t>
        <a:bodyPr/>
        <a:lstStyle/>
        <a:p>
          <a:endParaRPr lang="zh-TW" altLang="en-US" sz="2000" b="1"/>
        </a:p>
      </dgm:t>
    </dgm:pt>
    <dgm:pt modelId="{7FBE35E3-C372-4538-81B6-E9310ECB13F2}" type="sibTrans" cxnId="{35FC42AD-819A-475E-BA2F-4C724F2D19A0}">
      <dgm:prSet/>
      <dgm:spPr/>
      <dgm:t>
        <a:bodyPr/>
        <a:lstStyle/>
        <a:p>
          <a:endParaRPr lang="zh-TW" altLang="en-US" sz="2000" b="1"/>
        </a:p>
      </dgm:t>
    </dgm:pt>
    <dgm:pt modelId="{10DF4CF9-7E4E-40B5-8450-D959CE64CA47}">
      <dgm:prSet custT="1"/>
      <dgm:spPr/>
      <dgm:t>
        <a:bodyPr/>
        <a:lstStyle/>
        <a:p>
          <a:r>
            <a:rPr kumimoji="0" lang="zh-TW" altLang="en-US" sz="2000" b="1" dirty="0" smtClean="0">
              <a:latin typeface="微軟正黑體" pitchFamily="34" charset="-120"/>
              <a:ea typeface="微軟正黑體" pitchFamily="34" charset="-120"/>
            </a:rPr>
            <a:t>固定舉辦全國性之競賽活動</a:t>
          </a:r>
          <a:endParaRPr lang="zh-TW" altLang="en-US" sz="2000" b="1" dirty="0"/>
        </a:p>
      </dgm:t>
    </dgm:pt>
    <dgm:pt modelId="{24F460FB-82F5-4179-A62B-3DCF4A0ED03C}" type="parTrans" cxnId="{2380FE9B-CC66-4EA8-B35A-C1EB47175536}">
      <dgm:prSet/>
      <dgm:spPr/>
      <dgm:t>
        <a:bodyPr/>
        <a:lstStyle/>
        <a:p>
          <a:endParaRPr lang="zh-TW" altLang="en-US" sz="2000" b="1"/>
        </a:p>
      </dgm:t>
    </dgm:pt>
    <dgm:pt modelId="{D2993968-B89F-47C4-8791-A6561B13B9CC}" type="sibTrans" cxnId="{2380FE9B-CC66-4EA8-B35A-C1EB47175536}">
      <dgm:prSet/>
      <dgm:spPr/>
      <dgm:t>
        <a:bodyPr/>
        <a:lstStyle/>
        <a:p>
          <a:endParaRPr lang="zh-TW" altLang="en-US" sz="2000" b="1"/>
        </a:p>
      </dgm:t>
    </dgm:pt>
    <dgm:pt modelId="{E5AFC57E-10D5-41AD-9186-E978F5929489}">
      <dgm:prSet custT="1"/>
      <dgm:spPr/>
      <dgm:t>
        <a:bodyPr/>
        <a:lstStyle/>
        <a:p>
          <a:r>
            <a:rPr lang="zh-TW" altLang="en-US" sz="2000" b="1" dirty="0" smtClean="0"/>
            <a:t>舉辦國際研討會</a:t>
          </a:r>
          <a:endParaRPr lang="zh-TW" altLang="en-US" sz="2000" b="1" dirty="0"/>
        </a:p>
      </dgm:t>
    </dgm:pt>
    <dgm:pt modelId="{58CB8523-8C53-4D15-A142-4CE0FD90516B}" type="parTrans" cxnId="{A346FBB4-2A35-4FE7-BE51-9AB80D4F09F4}">
      <dgm:prSet/>
      <dgm:spPr/>
      <dgm:t>
        <a:bodyPr/>
        <a:lstStyle/>
        <a:p>
          <a:endParaRPr lang="zh-TW" altLang="en-US" sz="2000" b="1"/>
        </a:p>
      </dgm:t>
    </dgm:pt>
    <dgm:pt modelId="{043C2749-A21C-477A-A9DD-6489F077288A}" type="sibTrans" cxnId="{A346FBB4-2A35-4FE7-BE51-9AB80D4F09F4}">
      <dgm:prSet/>
      <dgm:spPr/>
      <dgm:t>
        <a:bodyPr/>
        <a:lstStyle/>
        <a:p>
          <a:endParaRPr lang="zh-TW" altLang="en-US" sz="2000" b="1"/>
        </a:p>
      </dgm:t>
    </dgm:pt>
    <dgm:pt modelId="{9A895E17-0B5B-4C8F-9F5B-FEB5B7082334}" type="pres">
      <dgm:prSet presAssocID="{ED0C5322-BA99-4DC5-8812-6C04B9E0A5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2464935-B758-4FC5-A5E5-EC68192FEC4E}" type="pres">
      <dgm:prSet presAssocID="{C6B6172A-A1B2-4BCF-B6F6-96A0BF7C8CA9}" presName="parentLin" presStyleCnt="0"/>
      <dgm:spPr/>
    </dgm:pt>
    <dgm:pt modelId="{3281CF90-5E28-4BDC-8173-66392E09702B}" type="pres">
      <dgm:prSet presAssocID="{C6B6172A-A1B2-4BCF-B6F6-96A0BF7C8CA9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AA0D46C8-8AA5-4C80-BE15-971A87EFEDCD}" type="pres">
      <dgm:prSet presAssocID="{C6B6172A-A1B2-4BCF-B6F6-96A0BF7C8CA9}" presName="parentText" presStyleLbl="node1" presStyleIdx="0" presStyleCnt="5" custScaleX="1035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C5C2B8-D131-48CF-8914-6FDB6D65B0E5}" type="pres">
      <dgm:prSet presAssocID="{C6B6172A-A1B2-4BCF-B6F6-96A0BF7C8CA9}" presName="negativeSpace" presStyleCnt="0"/>
      <dgm:spPr/>
    </dgm:pt>
    <dgm:pt modelId="{F17F7D59-C49B-455F-8CAF-2F2BD77A7BBF}" type="pres">
      <dgm:prSet presAssocID="{C6B6172A-A1B2-4BCF-B6F6-96A0BF7C8CA9}" presName="childText" presStyleLbl="conFgAcc1" presStyleIdx="0" presStyleCnt="5">
        <dgm:presLayoutVars>
          <dgm:bulletEnabled val="1"/>
        </dgm:presLayoutVars>
      </dgm:prSet>
      <dgm:spPr/>
    </dgm:pt>
    <dgm:pt modelId="{DC0BB8A6-8DCA-4815-AF9F-BC94708A0D15}" type="pres">
      <dgm:prSet presAssocID="{8334BA91-7AE3-4D4D-8223-9EFC30466CB7}" presName="spaceBetweenRectangles" presStyleCnt="0"/>
      <dgm:spPr/>
    </dgm:pt>
    <dgm:pt modelId="{45586D16-C0FF-42AD-B23B-F03A1027D214}" type="pres">
      <dgm:prSet presAssocID="{89302E22-248B-40AD-B156-E6237564AD92}" presName="parentLin" presStyleCnt="0"/>
      <dgm:spPr/>
    </dgm:pt>
    <dgm:pt modelId="{286B3490-27CD-45E6-B53D-57E4032F3257}" type="pres">
      <dgm:prSet presAssocID="{89302E22-248B-40AD-B156-E6237564AD92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D5148135-568D-4624-BAA1-B250F713FA31}" type="pres">
      <dgm:prSet presAssocID="{89302E22-248B-40AD-B156-E6237564AD92}" presName="parentText" presStyleLbl="node1" presStyleIdx="1" presStyleCnt="5" custScaleX="1035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5BC4E9-07EF-417C-9FFD-976587A78D77}" type="pres">
      <dgm:prSet presAssocID="{89302E22-248B-40AD-B156-E6237564AD92}" presName="negativeSpace" presStyleCnt="0"/>
      <dgm:spPr/>
    </dgm:pt>
    <dgm:pt modelId="{101E3BB7-225E-44B5-BD26-F152E2228642}" type="pres">
      <dgm:prSet presAssocID="{89302E22-248B-40AD-B156-E6237564AD92}" presName="childText" presStyleLbl="conFgAcc1" presStyleIdx="1" presStyleCnt="5">
        <dgm:presLayoutVars>
          <dgm:bulletEnabled val="1"/>
        </dgm:presLayoutVars>
      </dgm:prSet>
      <dgm:spPr/>
    </dgm:pt>
    <dgm:pt modelId="{16A8D89E-58C2-402A-A536-70F19D943255}" type="pres">
      <dgm:prSet presAssocID="{948ED07F-1B3A-4328-B92E-6636A76426FF}" presName="spaceBetweenRectangles" presStyleCnt="0"/>
      <dgm:spPr/>
    </dgm:pt>
    <dgm:pt modelId="{E4E40C2E-BDA8-4628-981C-26205BAA7984}" type="pres">
      <dgm:prSet presAssocID="{59BAE51C-4825-4393-B646-C2C34214192F}" presName="parentLin" presStyleCnt="0"/>
      <dgm:spPr/>
    </dgm:pt>
    <dgm:pt modelId="{AB7611DF-A538-4515-B19A-6BE05BAC635B}" type="pres">
      <dgm:prSet presAssocID="{59BAE51C-4825-4393-B646-C2C34214192F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C94C37C-137B-42EB-8965-3BC5001DB634}" type="pres">
      <dgm:prSet presAssocID="{59BAE51C-4825-4393-B646-C2C34214192F}" presName="parentText" presStyleLbl="node1" presStyleIdx="2" presStyleCnt="5" custScaleX="1035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D5AACF-23AC-4938-BC3C-F783C62F43DC}" type="pres">
      <dgm:prSet presAssocID="{59BAE51C-4825-4393-B646-C2C34214192F}" presName="negativeSpace" presStyleCnt="0"/>
      <dgm:spPr/>
    </dgm:pt>
    <dgm:pt modelId="{3B77A811-A2BF-4ECC-A1DD-57F6820EB736}" type="pres">
      <dgm:prSet presAssocID="{59BAE51C-4825-4393-B646-C2C34214192F}" presName="childText" presStyleLbl="conFgAcc1" presStyleIdx="2" presStyleCnt="5">
        <dgm:presLayoutVars>
          <dgm:bulletEnabled val="1"/>
        </dgm:presLayoutVars>
      </dgm:prSet>
      <dgm:spPr/>
    </dgm:pt>
    <dgm:pt modelId="{F96AC6A8-B613-4E6E-936E-838E181D217F}" type="pres">
      <dgm:prSet presAssocID="{7FBE35E3-C372-4538-81B6-E9310ECB13F2}" presName="spaceBetweenRectangles" presStyleCnt="0"/>
      <dgm:spPr/>
    </dgm:pt>
    <dgm:pt modelId="{824F4379-CE55-4024-BE58-65AEC2D8ACBB}" type="pres">
      <dgm:prSet presAssocID="{10DF4CF9-7E4E-40B5-8450-D959CE64CA47}" presName="parentLin" presStyleCnt="0"/>
      <dgm:spPr/>
    </dgm:pt>
    <dgm:pt modelId="{F249C38E-9837-49C4-BE3F-50BDE09E100A}" type="pres">
      <dgm:prSet presAssocID="{10DF4CF9-7E4E-40B5-8450-D959CE64CA47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805C72A7-A2B4-4A1A-BBBC-C6B779813AEC}" type="pres">
      <dgm:prSet presAssocID="{10DF4CF9-7E4E-40B5-8450-D959CE64CA47}" presName="parentText" presStyleLbl="node1" presStyleIdx="3" presStyleCnt="5" custScaleX="1035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0E5D9F-B0D5-4B6E-A072-CBE45723F417}" type="pres">
      <dgm:prSet presAssocID="{10DF4CF9-7E4E-40B5-8450-D959CE64CA47}" presName="negativeSpace" presStyleCnt="0"/>
      <dgm:spPr/>
    </dgm:pt>
    <dgm:pt modelId="{176B6F0A-82D0-4014-B0AB-C349C20657A6}" type="pres">
      <dgm:prSet presAssocID="{10DF4CF9-7E4E-40B5-8450-D959CE64CA47}" presName="childText" presStyleLbl="conFgAcc1" presStyleIdx="3" presStyleCnt="5">
        <dgm:presLayoutVars>
          <dgm:bulletEnabled val="1"/>
        </dgm:presLayoutVars>
      </dgm:prSet>
      <dgm:spPr/>
    </dgm:pt>
    <dgm:pt modelId="{0B4B289C-C876-4486-A474-52366F1C3061}" type="pres">
      <dgm:prSet presAssocID="{D2993968-B89F-47C4-8791-A6561B13B9CC}" presName="spaceBetweenRectangles" presStyleCnt="0"/>
      <dgm:spPr/>
    </dgm:pt>
    <dgm:pt modelId="{0A9FD95D-F8AD-4CB7-A408-91E3CEC85BBE}" type="pres">
      <dgm:prSet presAssocID="{E5AFC57E-10D5-41AD-9186-E978F5929489}" presName="parentLin" presStyleCnt="0"/>
      <dgm:spPr/>
    </dgm:pt>
    <dgm:pt modelId="{A17AE590-D1DF-4AA3-B1DE-B6C8E4D94133}" type="pres">
      <dgm:prSet presAssocID="{E5AFC57E-10D5-41AD-9186-E978F5929489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5EE89974-7987-475A-BA11-6AA68F96E02A}" type="pres">
      <dgm:prSet presAssocID="{E5AFC57E-10D5-41AD-9186-E978F5929489}" presName="parentText" presStyleLbl="node1" presStyleIdx="4" presStyleCnt="5" custScaleX="1035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82531E-1B36-48EB-B362-0FDCF119B6BD}" type="pres">
      <dgm:prSet presAssocID="{E5AFC57E-10D5-41AD-9186-E978F5929489}" presName="negativeSpace" presStyleCnt="0"/>
      <dgm:spPr/>
    </dgm:pt>
    <dgm:pt modelId="{44BAA663-876D-4B59-BAD3-DC79D7AF5835}" type="pres">
      <dgm:prSet presAssocID="{E5AFC57E-10D5-41AD-9186-E978F592948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380FE9B-CC66-4EA8-B35A-C1EB47175536}" srcId="{ED0C5322-BA99-4DC5-8812-6C04B9E0A50E}" destId="{10DF4CF9-7E4E-40B5-8450-D959CE64CA47}" srcOrd="3" destOrd="0" parTransId="{24F460FB-82F5-4179-A62B-3DCF4A0ED03C}" sibTransId="{D2993968-B89F-47C4-8791-A6561B13B9CC}"/>
    <dgm:cxn modelId="{6D145A83-14C8-4C65-BDA0-94B16F74F34E}" type="presOf" srcId="{10DF4CF9-7E4E-40B5-8450-D959CE64CA47}" destId="{F249C38E-9837-49C4-BE3F-50BDE09E100A}" srcOrd="0" destOrd="0" presId="urn:microsoft.com/office/officeart/2005/8/layout/list1"/>
    <dgm:cxn modelId="{5ADB8CBE-1DF7-4130-8915-C0AFA6A75DCA}" type="presOf" srcId="{E5AFC57E-10D5-41AD-9186-E978F5929489}" destId="{5EE89974-7987-475A-BA11-6AA68F96E02A}" srcOrd="1" destOrd="0" presId="urn:microsoft.com/office/officeart/2005/8/layout/list1"/>
    <dgm:cxn modelId="{B2091EA3-000A-490C-A3D7-765A38020905}" type="presOf" srcId="{59BAE51C-4825-4393-B646-C2C34214192F}" destId="{2C94C37C-137B-42EB-8965-3BC5001DB634}" srcOrd="1" destOrd="0" presId="urn:microsoft.com/office/officeart/2005/8/layout/list1"/>
    <dgm:cxn modelId="{6E1F7A57-EECB-402A-8482-2C2DD85B0EAA}" type="presOf" srcId="{E5AFC57E-10D5-41AD-9186-E978F5929489}" destId="{A17AE590-D1DF-4AA3-B1DE-B6C8E4D94133}" srcOrd="0" destOrd="0" presId="urn:microsoft.com/office/officeart/2005/8/layout/list1"/>
    <dgm:cxn modelId="{35FC42AD-819A-475E-BA2F-4C724F2D19A0}" srcId="{ED0C5322-BA99-4DC5-8812-6C04B9E0A50E}" destId="{59BAE51C-4825-4393-B646-C2C34214192F}" srcOrd="2" destOrd="0" parTransId="{DF70C663-0773-4504-9AD4-A39DF175DE7A}" sibTransId="{7FBE35E3-C372-4538-81B6-E9310ECB13F2}"/>
    <dgm:cxn modelId="{B4D4AED5-8832-438B-B364-FB5B792E1AF9}" type="presOf" srcId="{59BAE51C-4825-4393-B646-C2C34214192F}" destId="{AB7611DF-A538-4515-B19A-6BE05BAC635B}" srcOrd="0" destOrd="0" presId="urn:microsoft.com/office/officeart/2005/8/layout/list1"/>
    <dgm:cxn modelId="{33B5FC69-8D50-4E49-B99B-A368FAEF06D6}" type="presOf" srcId="{10DF4CF9-7E4E-40B5-8450-D959CE64CA47}" destId="{805C72A7-A2B4-4A1A-BBBC-C6B779813AEC}" srcOrd="1" destOrd="0" presId="urn:microsoft.com/office/officeart/2005/8/layout/list1"/>
    <dgm:cxn modelId="{983C0107-F549-4149-9849-03575921E6A4}" type="presOf" srcId="{C6B6172A-A1B2-4BCF-B6F6-96A0BF7C8CA9}" destId="{AA0D46C8-8AA5-4C80-BE15-971A87EFEDCD}" srcOrd="1" destOrd="0" presId="urn:microsoft.com/office/officeart/2005/8/layout/list1"/>
    <dgm:cxn modelId="{6E346012-D3AD-4BE8-9D62-0B144B8C9989}" type="presOf" srcId="{89302E22-248B-40AD-B156-E6237564AD92}" destId="{286B3490-27CD-45E6-B53D-57E4032F3257}" srcOrd="0" destOrd="0" presId="urn:microsoft.com/office/officeart/2005/8/layout/list1"/>
    <dgm:cxn modelId="{FE53CC01-581A-4382-A752-66CDF5E62F47}" type="presOf" srcId="{C6B6172A-A1B2-4BCF-B6F6-96A0BF7C8CA9}" destId="{3281CF90-5E28-4BDC-8173-66392E09702B}" srcOrd="0" destOrd="0" presId="urn:microsoft.com/office/officeart/2005/8/layout/list1"/>
    <dgm:cxn modelId="{776F885F-0AD9-49C1-9F35-0C0825048ECE}" type="presOf" srcId="{89302E22-248B-40AD-B156-E6237564AD92}" destId="{D5148135-568D-4624-BAA1-B250F713FA31}" srcOrd="1" destOrd="0" presId="urn:microsoft.com/office/officeart/2005/8/layout/list1"/>
    <dgm:cxn modelId="{39A1C3DF-2C73-4E53-9FF1-4B290CC7A665}" srcId="{ED0C5322-BA99-4DC5-8812-6C04B9E0A50E}" destId="{89302E22-248B-40AD-B156-E6237564AD92}" srcOrd="1" destOrd="0" parTransId="{93ABECD4-7534-4E17-AB2D-A5354E9302BD}" sibTransId="{948ED07F-1B3A-4328-B92E-6636A76426FF}"/>
    <dgm:cxn modelId="{A346FBB4-2A35-4FE7-BE51-9AB80D4F09F4}" srcId="{ED0C5322-BA99-4DC5-8812-6C04B9E0A50E}" destId="{E5AFC57E-10D5-41AD-9186-E978F5929489}" srcOrd="4" destOrd="0" parTransId="{58CB8523-8C53-4D15-A142-4CE0FD90516B}" sibTransId="{043C2749-A21C-477A-A9DD-6489F077288A}"/>
    <dgm:cxn modelId="{AEB003F4-1308-43D6-B0FB-A39A7005DB09}" type="presOf" srcId="{ED0C5322-BA99-4DC5-8812-6C04B9E0A50E}" destId="{9A895E17-0B5B-4C8F-9F5B-FEB5B7082334}" srcOrd="0" destOrd="0" presId="urn:microsoft.com/office/officeart/2005/8/layout/list1"/>
    <dgm:cxn modelId="{0F1358B8-238B-4FC8-B80E-4038C43570BD}" srcId="{ED0C5322-BA99-4DC5-8812-6C04B9E0A50E}" destId="{C6B6172A-A1B2-4BCF-B6F6-96A0BF7C8CA9}" srcOrd="0" destOrd="0" parTransId="{7E75ECCF-74DB-4377-BA66-5BE481288549}" sibTransId="{8334BA91-7AE3-4D4D-8223-9EFC30466CB7}"/>
    <dgm:cxn modelId="{59406100-0001-4E58-9543-7DF4657696A1}" type="presParOf" srcId="{9A895E17-0B5B-4C8F-9F5B-FEB5B7082334}" destId="{42464935-B758-4FC5-A5E5-EC68192FEC4E}" srcOrd="0" destOrd="0" presId="urn:microsoft.com/office/officeart/2005/8/layout/list1"/>
    <dgm:cxn modelId="{6917C949-A2F3-4903-95B8-375CD494B39D}" type="presParOf" srcId="{42464935-B758-4FC5-A5E5-EC68192FEC4E}" destId="{3281CF90-5E28-4BDC-8173-66392E09702B}" srcOrd="0" destOrd="0" presId="urn:microsoft.com/office/officeart/2005/8/layout/list1"/>
    <dgm:cxn modelId="{5C1EB93F-3369-4527-A067-8983B21F324A}" type="presParOf" srcId="{42464935-B758-4FC5-A5E5-EC68192FEC4E}" destId="{AA0D46C8-8AA5-4C80-BE15-971A87EFEDCD}" srcOrd="1" destOrd="0" presId="urn:microsoft.com/office/officeart/2005/8/layout/list1"/>
    <dgm:cxn modelId="{D42EF92B-85C3-4AD1-BFCC-B2DA006DBA4D}" type="presParOf" srcId="{9A895E17-0B5B-4C8F-9F5B-FEB5B7082334}" destId="{5CC5C2B8-D131-48CF-8914-6FDB6D65B0E5}" srcOrd="1" destOrd="0" presId="urn:microsoft.com/office/officeart/2005/8/layout/list1"/>
    <dgm:cxn modelId="{6D885F06-D951-4E9C-84C3-05A628600106}" type="presParOf" srcId="{9A895E17-0B5B-4C8F-9F5B-FEB5B7082334}" destId="{F17F7D59-C49B-455F-8CAF-2F2BD77A7BBF}" srcOrd="2" destOrd="0" presId="urn:microsoft.com/office/officeart/2005/8/layout/list1"/>
    <dgm:cxn modelId="{43E14DBA-F6B5-407C-94C1-2A855B4D7801}" type="presParOf" srcId="{9A895E17-0B5B-4C8F-9F5B-FEB5B7082334}" destId="{DC0BB8A6-8DCA-4815-AF9F-BC94708A0D15}" srcOrd="3" destOrd="0" presId="urn:microsoft.com/office/officeart/2005/8/layout/list1"/>
    <dgm:cxn modelId="{A444292F-84EE-4D98-8E5A-E76CD602B63A}" type="presParOf" srcId="{9A895E17-0B5B-4C8F-9F5B-FEB5B7082334}" destId="{45586D16-C0FF-42AD-B23B-F03A1027D214}" srcOrd="4" destOrd="0" presId="urn:microsoft.com/office/officeart/2005/8/layout/list1"/>
    <dgm:cxn modelId="{65D900EC-92BB-4853-84F9-611A8CAC93B7}" type="presParOf" srcId="{45586D16-C0FF-42AD-B23B-F03A1027D214}" destId="{286B3490-27CD-45E6-B53D-57E4032F3257}" srcOrd="0" destOrd="0" presId="urn:microsoft.com/office/officeart/2005/8/layout/list1"/>
    <dgm:cxn modelId="{B29EA7A5-50C3-4487-90FC-AC879BA37D3E}" type="presParOf" srcId="{45586D16-C0FF-42AD-B23B-F03A1027D214}" destId="{D5148135-568D-4624-BAA1-B250F713FA31}" srcOrd="1" destOrd="0" presId="urn:microsoft.com/office/officeart/2005/8/layout/list1"/>
    <dgm:cxn modelId="{343A3E99-F6F1-4CAD-AF3D-69376E5CDBB8}" type="presParOf" srcId="{9A895E17-0B5B-4C8F-9F5B-FEB5B7082334}" destId="{2C5BC4E9-07EF-417C-9FFD-976587A78D77}" srcOrd="5" destOrd="0" presId="urn:microsoft.com/office/officeart/2005/8/layout/list1"/>
    <dgm:cxn modelId="{FD67AE45-CC3D-4BE7-9414-A23ED9A7DFE5}" type="presParOf" srcId="{9A895E17-0B5B-4C8F-9F5B-FEB5B7082334}" destId="{101E3BB7-225E-44B5-BD26-F152E2228642}" srcOrd="6" destOrd="0" presId="urn:microsoft.com/office/officeart/2005/8/layout/list1"/>
    <dgm:cxn modelId="{86703B06-3F5B-491D-B0A2-3EF393583737}" type="presParOf" srcId="{9A895E17-0B5B-4C8F-9F5B-FEB5B7082334}" destId="{16A8D89E-58C2-402A-A536-70F19D943255}" srcOrd="7" destOrd="0" presId="urn:microsoft.com/office/officeart/2005/8/layout/list1"/>
    <dgm:cxn modelId="{D04F6F4B-2288-45BC-9DB9-1C4010FF6BC6}" type="presParOf" srcId="{9A895E17-0B5B-4C8F-9F5B-FEB5B7082334}" destId="{E4E40C2E-BDA8-4628-981C-26205BAA7984}" srcOrd="8" destOrd="0" presId="urn:microsoft.com/office/officeart/2005/8/layout/list1"/>
    <dgm:cxn modelId="{A375EA28-2D68-47CB-B81D-4F8A4661E782}" type="presParOf" srcId="{E4E40C2E-BDA8-4628-981C-26205BAA7984}" destId="{AB7611DF-A538-4515-B19A-6BE05BAC635B}" srcOrd="0" destOrd="0" presId="urn:microsoft.com/office/officeart/2005/8/layout/list1"/>
    <dgm:cxn modelId="{462422D0-46A8-4CFF-A596-1664538B4C15}" type="presParOf" srcId="{E4E40C2E-BDA8-4628-981C-26205BAA7984}" destId="{2C94C37C-137B-42EB-8965-3BC5001DB634}" srcOrd="1" destOrd="0" presId="urn:microsoft.com/office/officeart/2005/8/layout/list1"/>
    <dgm:cxn modelId="{0FDC7488-08C4-442A-87BC-E25866983725}" type="presParOf" srcId="{9A895E17-0B5B-4C8F-9F5B-FEB5B7082334}" destId="{62D5AACF-23AC-4938-BC3C-F783C62F43DC}" srcOrd="9" destOrd="0" presId="urn:microsoft.com/office/officeart/2005/8/layout/list1"/>
    <dgm:cxn modelId="{2448AEE6-9F3C-4DAD-ADEA-3ABFA09D8793}" type="presParOf" srcId="{9A895E17-0B5B-4C8F-9F5B-FEB5B7082334}" destId="{3B77A811-A2BF-4ECC-A1DD-57F6820EB736}" srcOrd="10" destOrd="0" presId="urn:microsoft.com/office/officeart/2005/8/layout/list1"/>
    <dgm:cxn modelId="{F60602DF-FF7D-4841-B827-1471D96B3478}" type="presParOf" srcId="{9A895E17-0B5B-4C8F-9F5B-FEB5B7082334}" destId="{F96AC6A8-B613-4E6E-936E-838E181D217F}" srcOrd="11" destOrd="0" presId="urn:microsoft.com/office/officeart/2005/8/layout/list1"/>
    <dgm:cxn modelId="{80E02F53-E8C0-4F1B-B9F7-6DD885D2E8B5}" type="presParOf" srcId="{9A895E17-0B5B-4C8F-9F5B-FEB5B7082334}" destId="{824F4379-CE55-4024-BE58-65AEC2D8ACBB}" srcOrd="12" destOrd="0" presId="urn:microsoft.com/office/officeart/2005/8/layout/list1"/>
    <dgm:cxn modelId="{C3832E85-8257-46DE-BDBC-F4AE716C91E2}" type="presParOf" srcId="{824F4379-CE55-4024-BE58-65AEC2D8ACBB}" destId="{F249C38E-9837-49C4-BE3F-50BDE09E100A}" srcOrd="0" destOrd="0" presId="urn:microsoft.com/office/officeart/2005/8/layout/list1"/>
    <dgm:cxn modelId="{955A23A5-ADC2-4356-BF48-A4DC87477A0A}" type="presParOf" srcId="{824F4379-CE55-4024-BE58-65AEC2D8ACBB}" destId="{805C72A7-A2B4-4A1A-BBBC-C6B779813AEC}" srcOrd="1" destOrd="0" presId="urn:microsoft.com/office/officeart/2005/8/layout/list1"/>
    <dgm:cxn modelId="{ED5F0F8F-9AF8-49DC-B5F5-B8A77FF7BA9D}" type="presParOf" srcId="{9A895E17-0B5B-4C8F-9F5B-FEB5B7082334}" destId="{C80E5D9F-B0D5-4B6E-A072-CBE45723F417}" srcOrd="13" destOrd="0" presId="urn:microsoft.com/office/officeart/2005/8/layout/list1"/>
    <dgm:cxn modelId="{DE7B31D8-0E03-4BE2-A60A-91692A887F94}" type="presParOf" srcId="{9A895E17-0B5B-4C8F-9F5B-FEB5B7082334}" destId="{176B6F0A-82D0-4014-B0AB-C349C20657A6}" srcOrd="14" destOrd="0" presId="urn:microsoft.com/office/officeart/2005/8/layout/list1"/>
    <dgm:cxn modelId="{25C471A2-269E-40DC-8B65-ECA6B130F288}" type="presParOf" srcId="{9A895E17-0B5B-4C8F-9F5B-FEB5B7082334}" destId="{0B4B289C-C876-4486-A474-52366F1C3061}" srcOrd="15" destOrd="0" presId="urn:microsoft.com/office/officeart/2005/8/layout/list1"/>
    <dgm:cxn modelId="{0CC0D692-8185-4D4B-AE90-76FCD5191371}" type="presParOf" srcId="{9A895E17-0B5B-4C8F-9F5B-FEB5B7082334}" destId="{0A9FD95D-F8AD-4CB7-A408-91E3CEC85BBE}" srcOrd="16" destOrd="0" presId="urn:microsoft.com/office/officeart/2005/8/layout/list1"/>
    <dgm:cxn modelId="{A48B4A1C-E98D-4EE1-B741-CDEAC386D499}" type="presParOf" srcId="{0A9FD95D-F8AD-4CB7-A408-91E3CEC85BBE}" destId="{A17AE590-D1DF-4AA3-B1DE-B6C8E4D94133}" srcOrd="0" destOrd="0" presId="urn:microsoft.com/office/officeart/2005/8/layout/list1"/>
    <dgm:cxn modelId="{008D31D0-509F-4F9B-ACEF-366182FAA655}" type="presParOf" srcId="{0A9FD95D-F8AD-4CB7-A408-91E3CEC85BBE}" destId="{5EE89974-7987-475A-BA11-6AA68F96E02A}" srcOrd="1" destOrd="0" presId="urn:microsoft.com/office/officeart/2005/8/layout/list1"/>
    <dgm:cxn modelId="{561DF45C-F5E8-48EA-9F04-D6A1E115B1EF}" type="presParOf" srcId="{9A895E17-0B5B-4C8F-9F5B-FEB5B7082334}" destId="{D682531E-1B36-48EB-B362-0FDCF119B6BD}" srcOrd="17" destOrd="0" presId="urn:microsoft.com/office/officeart/2005/8/layout/list1"/>
    <dgm:cxn modelId="{2AF40117-0CB2-43CA-B076-202B55FF244D}" type="presParOf" srcId="{9A895E17-0B5B-4C8F-9F5B-FEB5B7082334}" destId="{44BAA663-876D-4B59-BAD3-DC79D7AF583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ABD5D-212E-40EF-9E79-B1ACD0C743D8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鼓勵學生積極參與社團活動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119088" y="531800"/>
        <a:ext cx="1991423" cy="1222010"/>
      </dsp:txXfrm>
    </dsp:sp>
    <dsp:sp modelId="{3A6751FD-7CDC-420E-82C2-05E20E457CE6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專業課程融入服務學習</a:t>
          </a:r>
        </a:p>
      </dsp:txBody>
      <dsp:txXfrm>
        <a:off x="4567396" y="2455334"/>
        <a:ext cx="1629346" cy="1493567"/>
      </dsp:txXfrm>
    </dsp:sp>
    <dsp:sp modelId="{7B56449C-05EF-47D5-B178-074D2635FD07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鼓勵學生參與各類競賽</a:t>
          </a:r>
          <a:endParaRPr lang="zh-TW" altLang="en-US" sz="2400" b="1" kern="1200" dirty="0" smtClean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32857" y="2455334"/>
        <a:ext cx="1629346" cy="149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B3CF8-9446-4B15-9410-FEA50F782913}">
      <dsp:nvSpPr>
        <dsp:cNvPr id="0" name=""/>
        <dsp:cNvSpPr/>
      </dsp:nvSpPr>
      <dsp:spPr>
        <a:xfrm>
          <a:off x="0" y="0"/>
          <a:ext cx="8640960" cy="9994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國際名師開課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Prof. Ryan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 ；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 Prof. </a:t>
          </a:r>
          <a:r>
            <a:rPr lang="en-US" altLang="zh-TW" sz="1800" b="1" kern="1200" dirty="0" err="1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Whetten</a:t>
          </a:r>
          <a:endParaRPr lang="zh-TW" altLang="en-US" sz="1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28134" y="0"/>
        <a:ext cx="6812825" cy="999427"/>
      </dsp:txXfrm>
    </dsp:sp>
    <dsp:sp modelId="{B5D19C82-9011-4FFD-8AF9-6379BDEFAC7B}">
      <dsp:nvSpPr>
        <dsp:cNvPr id="0" name=""/>
        <dsp:cNvSpPr/>
      </dsp:nvSpPr>
      <dsp:spPr>
        <a:xfrm>
          <a:off x="99942" y="99942"/>
          <a:ext cx="1728192" cy="799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49914-18DE-4742-8F5B-4177A36DC49F}">
      <dsp:nvSpPr>
        <dsp:cNvPr id="0" name=""/>
        <dsp:cNvSpPr/>
      </dsp:nvSpPr>
      <dsp:spPr>
        <a:xfrm>
          <a:off x="0" y="1099370"/>
          <a:ext cx="8640960" cy="9994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國際移動課程</a:t>
          </a:r>
          <a:endParaRPr lang="en-US" altLang="zh-TW" sz="1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latin typeface="微軟正黑體" pitchFamily="34" charset="-120"/>
              <a:ea typeface="微軟正黑體" pitchFamily="34" charset="-120"/>
            </a:rPr>
            <a:t>增加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本系</a:t>
          </a:r>
          <a:r>
            <a:rPr lang="zh-TW" altLang="zh-TW" sz="1800" b="1" kern="1200" dirty="0" smtClean="0">
              <a:latin typeface="微軟正黑體" pitchFamily="34" charset="-120"/>
              <a:ea typeface="微軟正黑體" pitchFamily="34" charset="-120"/>
            </a:rPr>
            <a:t>與琉球大學、名櫻大學的互動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3600" kern="1200" dirty="0"/>
        </a:p>
      </dsp:txBody>
      <dsp:txXfrm>
        <a:off x="1828134" y="1099370"/>
        <a:ext cx="6812825" cy="999427"/>
      </dsp:txXfrm>
    </dsp:sp>
    <dsp:sp modelId="{E2DFE0A3-4350-4CEE-B700-4F79C1018110}">
      <dsp:nvSpPr>
        <dsp:cNvPr id="0" name=""/>
        <dsp:cNvSpPr/>
      </dsp:nvSpPr>
      <dsp:spPr>
        <a:xfrm>
          <a:off x="99942" y="1199312"/>
          <a:ext cx="1728192" cy="799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1EC9A-6716-4FA1-80D5-F115DA87A707}">
      <dsp:nvSpPr>
        <dsp:cNvPr id="0" name=""/>
        <dsp:cNvSpPr/>
      </dsp:nvSpPr>
      <dsp:spPr>
        <a:xfrm>
          <a:off x="0" y="2198740"/>
          <a:ext cx="8640960" cy="999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國際參賽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韓國 釜山參加城市行銷的競賽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28134" y="2198740"/>
        <a:ext cx="6812825" cy="999427"/>
      </dsp:txXfrm>
    </dsp:sp>
    <dsp:sp modelId="{BD167DF1-4E9F-4B85-B53B-9A2E518B9D28}">
      <dsp:nvSpPr>
        <dsp:cNvPr id="0" name=""/>
        <dsp:cNvSpPr/>
      </dsp:nvSpPr>
      <dsp:spPr>
        <a:xfrm>
          <a:off x="99942" y="2298683"/>
          <a:ext cx="1728192" cy="799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122C5-8A2B-42DD-8725-83D7412CC952}">
      <dsp:nvSpPr>
        <dsp:cNvPr id="0" name=""/>
        <dsp:cNvSpPr/>
      </dsp:nvSpPr>
      <dsp:spPr>
        <a:xfrm>
          <a:off x="0" y="3298110"/>
          <a:ext cx="8640960" cy="999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國際實習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新加坡、瑞士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28134" y="3298110"/>
        <a:ext cx="6812825" cy="999427"/>
      </dsp:txXfrm>
    </dsp:sp>
    <dsp:sp modelId="{5154A0CC-4217-4B34-A46B-273E0B101FE3}">
      <dsp:nvSpPr>
        <dsp:cNvPr id="0" name=""/>
        <dsp:cNvSpPr/>
      </dsp:nvSpPr>
      <dsp:spPr>
        <a:xfrm>
          <a:off x="99942" y="3398053"/>
          <a:ext cx="1728192" cy="799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C514D-A97D-4AA9-90DD-7D153D878802}">
      <dsp:nvSpPr>
        <dsp:cNvPr id="0" name=""/>
        <dsp:cNvSpPr/>
      </dsp:nvSpPr>
      <dsp:spPr>
        <a:xfrm>
          <a:off x="0" y="4397480"/>
          <a:ext cx="8640960" cy="99942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國際交流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主辦行政院僑委會海外華裔青年台灣觀摩團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舉辦兩岸鄉村旅遊論壇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828134" y="4397480"/>
        <a:ext cx="6812825" cy="999427"/>
      </dsp:txXfrm>
    </dsp:sp>
    <dsp:sp modelId="{D392EC50-9103-4512-B875-1C5E6D56DAD6}">
      <dsp:nvSpPr>
        <dsp:cNvPr id="0" name=""/>
        <dsp:cNvSpPr/>
      </dsp:nvSpPr>
      <dsp:spPr>
        <a:xfrm>
          <a:off x="99942" y="4497423"/>
          <a:ext cx="1728192" cy="799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8F8FA-2900-4B58-8E50-08FA47FF41E8}">
      <dsp:nvSpPr>
        <dsp:cNvPr id="0" name=""/>
        <dsp:cNvSpPr/>
      </dsp:nvSpPr>
      <dsp:spPr>
        <a:xfrm>
          <a:off x="3855996" y="2405002"/>
          <a:ext cx="363738" cy="973743"/>
        </a:xfrm>
        <a:custGeom>
          <a:avLst/>
          <a:gdLst/>
          <a:ahLst/>
          <a:cxnLst/>
          <a:rect l="0" t="0" r="0" b="0"/>
          <a:pathLst>
            <a:path>
              <a:moveTo>
                <a:pt x="0" y="973743"/>
              </a:moveTo>
              <a:lnTo>
                <a:pt x="125705" y="973743"/>
              </a:lnTo>
              <a:lnTo>
                <a:pt x="125705" y="0"/>
              </a:lnTo>
              <a:lnTo>
                <a:pt x="36373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073BEF-5534-4490-97E7-2D1650C52E1E}">
      <dsp:nvSpPr>
        <dsp:cNvPr id="0" name=""/>
        <dsp:cNvSpPr/>
      </dsp:nvSpPr>
      <dsp:spPr>
        <a:xfrm>
          <a:off x="7213336" y="5143264"/>
          <a:ext cx="347504" cy="979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471" y="0"/>
              </a:lnTo>
              <a:lnTo>
                <a:pt x="109471" y="979585"/>
              </a:lnTo>
              <a:lnTo>
                <a:pt x="347504" y="97958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A9C5B-B7ED-4D4D-9B66-1025C0303F17}">
      <dsp:nvSpPr>
        <dsp:cNvPr id="0" name=""/>
        <dsp:cNvSpPr/>
      </dsp:nvSpPr>
      <dsp:spPr>
        <a:xfrm>
          <a:off x="7213336" y="4772722"/>
          <a:ext cx="347504" cy="370542"/>
        </a:xfrm>
        <a:custGeom>
          <a:avLst/>
          <a:gdLst/>
          <a:ahLst/>
          <a:cxnLst/>
          <a:rect l="0" t="0" r="0" b="0"/>
          <a:pathLst>
            <a:path>
              <a:moveTo>
                <a:pt x="0" y="370542"/>
              </a:moveTo>
              <a:lnTo>
                <a:pt x="109471" y="370542"/>
              </a:lnTo>
              <a:lnTo>
                <a:pt x="109471" y="0"/>
              </a:lnTo>
              <a:lnTo>
                <a:pt x="347504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540B5-37E8-4BA7-B0BB-8632E1CC0EF8}">
      <dsp:nvSpPr>
        <dsp:cNvPr id="0" name=""/>
        <dsp:cNvSpPr/>
      </dsp:nvSpPr>
      <dsp:spPr>
        <a:xfrm>
          <a:off x="5414423" y="4392499"/>
          <a:ext cx="418224" cy="750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191" y="0"/>
              </a:lnTo>
              <a:lnTo>
                <a:pt x="180191" y="750765"/>
              </a:lnTo>
              <a:lnTo>
                <a:pt x="418224" y="75076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C62F7-35D0-414C-A14F-D5920895284B}">
      <dsp:nvSpPr>
        <dsp:cNvPr id="0" name=""/>
        <dsp:cNvSpPr/>
      </dsp:nvSpPr>
      <dsp:spPr>
        <a:xfrm>
          <a:off x="7244637" y="3325517"/>
          <a:ext cx="3162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867"/>
              </a:moveTo>
              <a:lnTo>
                <a:pt x="78170" y="46867"/>
              </a:lnTo>
              <a:lnTo>
                <a:pt x="78170" y="45720"/>
              </a:lnTo>
              <a:lnTo>
                <a:pt x="316203" y="4572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25C409-56B9-4E57-B316-E373420FC4B3}">
      <dsp:nvSpPr>
        <dsp:cNvPr id="0" name=""/>
        <dsp:cNvSpPr/>
      </dsp:nvSpPr>
      <dsp:spPr>
        <a:xfrm>
          <a:off x="5414423" y="3372384"/>
          <a:ext cx="418224" cy="1020115"/>
        </a:xfrm>
        <a:custGeom>
          <a:avLst/>
          <a:gdLst/>
          <a:ahLst/>
          <a:cxnLst/>
          <a:rect l="0" t="0" r="0" b="0"/>
          <a:pathLst>
            <a:path>
              <a:moveTo>
                <a:pt x="0" y="1020115"/>
              </a:moveTo>
              <a:lnTo>
                <a:pt x="180191" y="1020115"/>
              </a:lnTo>
              <a:lnTo>
                <a:pt x="180191" y="0"/>
              </a:lnTo>
              <a:lnTo>
                <a:pt x="418224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F4CA1-9872-439C-A0B1-A257A1B25CB1}">
      <dsp:nvSpPr>
        <dsp:cNvPr id="0" name=""/>
        <dsp:cNvSpPr/>
      </dsp:nvSpPr>
      <dsp:spPr>
        <a:xfrm>
          <a:off x="3855996" y="3378745"/>
          <a:ext cx="363738" cy="1013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5705" y="0"/>
              </a:lnTo>
              <a:lnTo>
                <a:pt x="125705" y="1013753"/>
              </a:lnTo>
              <a:lnTo>
                <a:pt x="363738" y="101375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9DABF-768D-4A52-9300-876A349AD787}">
      <dsp:nvSpPr>
        <dsp:cNvPr id="0" name=""/>
        <dsp:cNvSpPr/>
      </dsp:nvSpPr>
      <dsp:spPr>
        <a:xfrm>
          <a:off x="2084457" y="3378745"/>
          <a:ext cx="541097" cy="1426767"/>
        </a:xfrm>
        <a:custGeom>
          <a:avLst/>
          <a:gdLst/>
          <a:ahLst/>
          <a:cxnLst/>
          <a:rect l="0" t="0" r="0" b="0"/>
          <a:pathLst>
            <a:path>
              <a:moveTo>
                <a:pt x="0" y="1426767"/>
              </a:moveTo>
              <a:lnTo>
                <a:pt x="303063" y="1426767"/>
              </a:lnTo>
              <a:lnTo>
                <a:pt x="303063" y="0"/>
              </a:lnTo>
              <a:lnTo>
                <a:pt x="54109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1D8C8-C620-40AF-8EF3-6AA3F661A0BE}">
      <dsp:nvSpPr>
        <dsp:cNvPr id="0" name=""/>
        <dsp:cNvSpPr/>
      </dsp:nvSpPr>
      <dsp:spPr>
        <a:xfrm>
          <a:off x="0" y="2304258"/>
          <a:ext cx="2066676" cy="12972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大學基礎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核心課程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2304258"/>
        <a:ext cx="2066676" cy="1297255"/>
      </dsp:txXfrm>
    </dsp:sp>
    <dsp:sp modelId="{265C8880-F3E5-499E-A2E6-4CD95A58AA52}">
      <dsp:nvSpPr>
        <dsp:cNvPr id="0" name=""/>
        <dsp:cNvSpPr/>
      </dsp:nvSpPr>
      <dsp:spPr>
        <a:xfrm>
          <a:off x="0" y="6014297"/>
          <a:ext cx="2064748" cy="7260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性向測驗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6014297"/>
        <a:ext cx="2064748" cy="726001"/>
      </dsp:txXfrm>
    </dsp:sp>
    <dsp:sp modelId="{C4F0CADD-0C72-43AF-82E4-419828F3D224}">
      <dsp:nvSpPr>
        <dsp:cNvPr id="0" name=""/>
        <dsp:cNvSpPr/>
      </dsp:nvSpPr>
      <dsp:spPr>
        <a:xfrm>
          <a:off x="0" y="3767595"/>
          <a:ext cx="2084457" cy="20758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實務操作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b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1.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職涯實習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2.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企業在學就業模組、參訪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品牌實習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767595"/>
        <a:ext cx="2084457" cy="2075834"/>
      </dsp:txXfrm>
    </dsp:sp>
    <dsp:sp modelId="{E97BA549-147B-41EF-AE0E-7A890BCD6067}">
      <dsp:nvSpPr>
        <dsp:cNvPr id="0" name=""/>
        <dsp:cNvSpPr/>
      </dsp:nvSpPr>
      <dsp:spPr>
        <a:xfrm>
          <a:off x="2625554" y="2732844"/>
          <a:ext cx="1230441" cy="129180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休憩系畢業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554" y="2732844"/>
        <a:ext cx="1230441" cy="1291803"/>
      </dsp:txXfrm>
    </dsp:sp>
    <dsp:sp modelId="{BAFF3719-71D8-4DD7-B2AA-BEA3C346A704}">
      <dsp:nvSpPr>
        <dsp:cNvPr id="0" name=""/>
        <dsp:cNvSpPr/>
      </dsp:nvSpPr>
      <dsp:spPr>
        <a:xfrm>
          <a:off x="4219734" y="4029498"/>
          <a:ext cx="1194689" cy="7260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升學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19734" y="4029498"/>
        <a:ext cx="1194689" cy="726001"/>
      </dsp:txXfrm>
    </dsp:sp>
    <dsp:sp modelId="{D73DF9E0-F776-4208-B5D9-94B97F15BEC6}">
      <dsp:nvSpPr>
        <dsp:cNvPr id="0" name=""/>
        <dsp:cNvSpPr/>
      </dsp:nvSpPr>
      <dsp:spPr>
        <a:xfrm>
          <a:off x="5832648" y="3009383"/>
          <a:ext cx="1411989" cy="7260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國外進修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32648" y="3009383"/>
        <a:ext cx="1411989" cy="726001"/>
      </dsp:txXfrm>
    </dsp:sp>
    <dsp:sp modelId="{BFA98083-8AA6-4C47-95EB-8C1D49C03BD8}">
      <dsp:nvSpPr>
        <dsp:cNvPr id="0" name=""/>
        <dsp:cNvSpPr/>
      </dsp:nvSpPr>
      <dsp:spPr>
        <a:xfrm>
          <a:off x="7560841" y="3008236"/>
          <a:ext cx="1424771" cy="7260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國外研究所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60841" y="3008236"/>
        <a:ext cx="1424771" cy="726001"/>
      </dsp:txXfrm>
    </dsp:sp>
    <dsp:sp modelId="{E1A4AE03-F1C4-4E1F-BCC2-E8E22CCBF285}">
      <dsp:nvSpPr>
        <dsp:cNvPr id="0" name=""/>
        <dsp:cNvSpPr/>
      </dsp:nvSpPr>
      <dsp:spPr>
        <a:xfrm>
          <a:off x="5832648" y="4778162"/>
          <a:ext cx="1380688" cy="7302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國內研究所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</a:p>
      </dsp:txBody>
      <dsp:txXfrm>
        <a:off x="5832648" y="4778162"/>
        <a:ext cx="1380688" cy="730205"/>
      </dsp:txXfrm>
    </dsp:sp>
    <dsp:sp modelId="{766A440D-413A-43C5-81E7-B80BD2DD5ED6}">
      <dsp:nvSpPr>
        <dsp:cNvPr id="0" name=""/>
        <dsp:cNvSpPr/>
      </dsp:nvSpPr>
      <dsp:spPr>
        <a:xfrm>
          <a:off x="7560841" y="4084211"/>
          <a:ext cx="1424724" cy="13770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餐旅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觀光類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研究所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60841" y="4084211"/>
        <a:ext cx="1424724" cy="1377021"/>
      </dsp:txXfrm>
    </dsp:sp>
    <dsp:sp modelId="{F0CECF3F-E0AB-4133-AD3D-C1A52BEC9F0B}">
      <dsp:nvSpPr>
        <dsp:cNvPr id="0" name=""/>
        <dsp:cNvSpPr/>
      </dsp:nvSpPr>
      <dsp:spPr>
        <a:xfrm>
          <a:off x="7560841" y="5759849"/>
          <a:ext cx="1413632" cy="7260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跨領域研究所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60841" y="5759849"/>
        <a:ext cx="1413632" cy="726001"/>
      </dsp:txXfrm>
    </dsp:sp>
    <dsp:sp modelId="{32DC25B1-FEA2-4797-BADC-262D0574CDC4}">
      <dsp:nvSpPr>
        <dsp:cNvPr id="0" name=""/>
        <dsp:cNvSpPr/>
      </dsp:nvSpPr>
      <dsp:spPr>
        <a:xfrm>
          <a:off x="4219734" y="2042001"/>
          <a:ext cx="1109687" cy="7260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就業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19734" y="2042001"/>
        <a:ext cx="1109687" cy="726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B094B-D507-4010-9BC9-47A3BE4111E6}">
      <dsp:nvSpPr>
        <dsp:cNvPr id="0" name=""/>
        <dsp:cNvSpPr/>
      </dsp:nvSpPr>
      <dsp:spPr>
        <a:xfrm>
          <a:off x="3386558" y="1820318"/>
          <a:ext cx="1615307" cy="165533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學生未來出路</a:t>
          </a:r>
          <a:endParaRPr lang="zh-TW" altLang="en-US" sz="2000" b="1" i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23114" y="2062736"/>
        <a:ext cx="1142195" cy="1170501"/>
      </dsp:txXfrm>
    </dsp:sp>
    <dsp:sp modelId="{7B237384-461B-46C3-9870-633FFE9841BA}">
      <dsp:nvSpPr>
        <dsp:cNvPr id="0" name=""/>
        <dsp:cNvSpPr/>
      </dsp:nvSpPr>
      <dsp:spPr>
        <a:xfrm rot="16200000">
          <a:off x="4125047" y="1456990"/>
          <a:ext cx="138328" cy="4734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i="0" kern="1200">
            <a:solidFill>
              <a:schemeClr val="bg1"/>
            </a:solidFill>
          </a:endParaRPr>
        </a:p>
      </dsp:txBody>
      <dsp:txXfrm>
        <a:off x="4145796" y="1572436"/>
        <a:ext cx="96830" cy="284093"/>
      </dsp:txXfrm>
    </dsp:sp>
    <dsp:sp modelId="{00480C5B-FE21-4A53-ADA7-B8ABA266370E}">
      <dsp:nvSpPr>
        <dsp:cNvPr id="0" name=""/>
        <dsp:cNvSpPr/>
      </dsp:nvSpPr>
      <dsp:spPr>
        <a:xfrm>
          <a:off x="3355784" y="-159103"/>
          <a:ext cx="1676854" cy="171842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住宿／餐飲服務業</a:t>
          </a:r>
        </a:p>
      </dsp:txBody>
      <dsp:txXfrm>
        <a:off x="3601354" y="92554"/>
        <a:ext cx="1185714" cy="1215110"/>
      </dsp:txXfrm>
    </dsp:sp>
    <dsp:sp modelId="{B07A2851-1374-4BBF-9A41-554A1E1ED955}">
      <dsp:nvSpPr>
        <dsp:cNvPr id="0" name=""/>
        <dsp:cNvSpPr/>
      </dsp:nvSpPr>
      <dsp:spPr>
        <a:xfrm rot="19800000">
          <a:off x="4943123" y="1934202"/>
          <a:ext cx="154694" cy="4734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i="0" kern="1200">
            <a:solidFill>
              <a:schemeClr val="bg1"/>
            </a:solidFill>
          </a:endParaRPr>
        </a:p>
      </dsp:txBody>
      <dsp:txXfrm>
        <a:off x="4946232" y="2040501"/>
        <a:ext cx="108286" cy="284093"/>
      </dsp:txXfrm>
    </dsp:sp>
    <dsp:sp modelId="{D3E39F55-46C9-4130-8829-4CE3D0FD2D92}">
      <dsp:nvSpPr>
        <dsp:cNvPr id="0" name=""/>
        <dsp:cNvSpPr/>
      </dsp:nvSpPr>
      <dsp:spPr>
        <a:xfrm>
          <a:off x="5042696" y="814835"/>
          <a:ext cx="1676854" cy="1718424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文教相關業</a:t>
          </a:r>
        </a:p>
      </dsp:txBody>
      <dsp:txXfrm>
        <a:off x="5288266" y="1066492"/>
        <a:ext cx="1185714" cy="1215110"/>
      </dsp:txXfrm>
    </dsp:sp>
    <dsp:sp modelId="{7EB4AE69-5F21-41A6-8C7F-49ECC1C55911}">
      <dsp:nvSpPr>
        <dsp:cNvPr id="0" name=""/>
        <dsp:cNvSpPr/>
      </dsp:nvSpPr>
      <dsp:spPr>
        <a:xfrm rot="1800000">
          <a:off x="4943123" y="2888283"/>
          <a:ext cx="154694" cy="4734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i="0" kern="1200">
            <a:solidFill>
              <a:schemeClr val="bg1"/>
            </a:solidFill>
          </a:endParaRPr>
        </a:p>
      </dsp:txBody>
      <dsp:txXfrm>
        <a:off x="4946232" y="2971378"/>
        <a:ext cx="108286" cy="284093"/>
      </dsp:txXfrm>
    </dsp:sp>
    <dsp:sp modelId="{AF1465E4-47DB-43B8-AF3E-5BF3E1298359}">
      <dsp:nvSpPr>
        <dsp:cNvPr id="0" name=""/>
        <dsp:cNvSpPr/>
      </dsp:nvSpPr>
      <dsp:spPr>
        <a:xfrm>
          <a:off x="5042696" y="2762714"/>
          <a:ext cx="1676854" cy="1718424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國家公職、政府部門</a:t>
          </a:r>
          <a:endParaRPr lang="zh-TW" altLang="en-US" sz="2000" b="1" i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88266" y="3014371"/>
        <a:ext cx="1185714" cy="1215110"/>
      </dsp:txXfrm>
    </dsp:sp>
    <dsp:sp modelId="{3BA83BE2-D4BC-40E3-A178-3570212835B8}">
      <dsp:nvSpPr>
        <dsp:cNvPr id="0" name=""/>
        <dsp:cNvSpPr/>
      </dsp:nvSpPr>
      <dsp:spPr>
        <a:xfrm rot="5400000">
          <a:off x="4125047" y="3365496"/>
          <a:ext cx="138328" cy="4734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i="0" kern="1200">
            <a:solidFill>
              <a:schemeClr val="bg1"/>
            </a:solidFill>
          </a:endParaRPr>
        </a:p>
      </dsp:txBody>
      <dsp:txXfrm>
        <a:off x="4145796" y="3439444"/>
        <a:ext cx="96830" cy="284093"/>
      </dsp:txXfrm>
    </dsp:sp>
    <dsp:sp modelId="{83751199-5D1B-4ACD-ACC9-40AED9AFB353}">
      <dsp:nvSpPr>
        <dsp:cNvPr id="0" name=""/>
        <dsp:cNvSpPr/>
      </dsp:nvSpPr>
      <dsp:spPr>
        <a:xfrm>
          <a:off x="3355784" y="3736653"/>
          <a:ext cx="1676854" cy="1718424"/>
        </a:xfrm>
        <a:prstGeom prst="ellips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休閒遊憩</a:t>
          </a:r>
          <a:endParaRPr lang="en-US" altLang="zh-TW" sz="2000" b="1" i="0" kern="120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帶團人員</a:t>
          </a:r>
          <a:endParaRPr lang="zh-TW" altLang="en-US" sz="2000" b="1" i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01354" y="3988310"/>
        <a:ext cx="1185714" cy="1215110"/>
      </dsp:txXfrm>
    </dsp:sp>
    <dsp:sp modelId="{E75CAA75-79B5-4BE8-B393-47A8ADAFFEB0}">
      <dsp:nvSpPr>
        <dsp:cNvPr id="0" name=""/>
        <dsp:cNvSpPr/>
      </dsp:nvSpPr>
      <dsp:spPr>
        <a:xfrm rot="9027108">
          <a:off x="3281340" y="2883653"/>
          <a:ext cx="159050" cy="473487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i="0" kern="1200">
            <a:solidFill>
              <a:schemeClr val="bg1"/>
            </a:solidFill>
          </a:endParaRPr>
        </a:p>
      </dsp:txBody>
      <dsp:txXfrm rot="10800000">
        <a:off x="3325952" y="2966585"/>
        <a:ext cx="111335" cy="284093"/>
      </dsp:txXfrm>
    </dsp:sp>
    <dsp:sp modelId="{AD431E01-5598-445B-A1F9-D00ADC19EA15}">
      <dsp:nvSpPr>
        <dsp:cNvPr id="0" name=""/>
        <dsp:cNvSpPr/>
      </dsp:nvSpPr>
      <dsp:spPr>
        <a:xfrm>
          <a:off x="1654331" y="2753301"/>
          <a:ext cx="1676854" cy="1718424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學術╱教育╱輔導</a:t>
          </a:r>
          <a:endParaRPr lang="zh-TW" altLang="en-US" sz="2000" b="1" i="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99901" y="3004958"/>
        <a:ext cx="1185714" cy="1215110"/>
      </dsp:txXfrm>
    </dsp:sp>
    <dsp:sp modelId="{0080ED17-53C4-4046-AFC6-48A0DEF5408E}">
      <dsp:nvSpPr>
        <dsp:cNvPr id="0" name=""/>
        <dsp:cNvSpPr/>
      </dsp:nvSpPr>
      <dsp:spPr>
        <a:xfrm rot="12600000">
          <a:off x="3290606" y="1934202"/>
          <a:ext cx="154694" cy="4734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i="0" kern="1200">
            <a:solidFill>
              <a:schemeClr val="bg1"/>
            </a:solidFill>
          </a:endParaRPr>
        </a:p>
      </dsp:txBody>
      <dsp:txXfrm rot="10800000">
        <a:off x="3333905" y="2040501"/>
        <a:ext cx="108286" cy="284093"/>
      </dsp:txXfrm>
    </dsp:sp>
    <dsp:sp modelId="{43001453-FFBA-4F04-ABC2-F193835069E8}">
      <dsp:nvSpPr>
        <dsp:cNvPr id="0" name=""/>
        <dsp:cNvSpPr/>
      </dsp:nvSpPr>
      <dsp:spPr>
        <a:xfrm>
          <a:off x="1668872" y="814835"/>
          <a:ext cx="1676854" cy="1718424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旅遊╱觀光</a:t>
          </a:r>
          <a:endParaRPr lang="en-US" altLang="zh-TW" sz="2000" b="1" i="0" kern="120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服務業</a:t>
          </a:r>
        </a:p>
      </dsp:txBody>
      <dsp:txXfrm>
        <a:off x="1914442" y="1066492"/>
        <a:ext cx="1185714" cy="1215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591F6-EF7B-4D6A-A028-A25ADC9F8A20}">
      <dsp:nvSpPr>
        <dsp:cNvPr id="0" name=""/>
        <dsp:cNvSpPr/>
      </dsp:nvSpPr>
      <dsp:spPr>
        <a:xfrm>
          <a:off x="0" y="20961"/>
          <a:ext cx="8712968" cy="16876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品牌實習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1600" b="1" kern="1200" dirty="0" smtClean="0">
              <a:latin typeface="微軟正黑體" pitchFamily="34" charset="-120"/>
              <a:ea typeface="微軟正黑體" pitchFamily="34" charset="-120"/>
            </a:rPr>
            <a:t>福容飯店、華國飯店、日月行館、裕毛屋、清新飯店、日月千禧酒店、三澧餐飲連鎖集團、臺灣數位光訊、</a:t>
          </a: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巨</a:t>
          </a:r>
          <a:r>
            <a:rPr lang="zh-TW" altLang="zh-TW" sz="1600" b="1" kern="1200" dirty="0" smtClean="0">
              <a:latin typeface="微軟正黑體" pitchFamily="34" charset="-120"/>
              <a:ea typeface="微軟正黑體" pitchFamily="34" charset="-120"/>
            </a:rPr>
            <a:t>大</a:t>
          </a: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1600" b="1" kern="1200" dirty="0" smtClean="0">
              <a:latin typeface="微軟正黑體" pitchFamily="34" charset="-120"/>
              <a:ea typeface="微軟正黑體" pitchFamily="34" charset="-120"/>
            </a:rPr>
            <a:t>捷安特</a:t>
          </a: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zh-TW" sz="1600" b="1" kern="1200" dirty="0" smtClean="0">
              <a:latin typeface="微軟正黑體" pitchFamily="34" charset="-120"/>
              <a:ea typeface="微軟正黑體" pitchFamily="34" charset="-120"/>
            </a:rPr>
            <a:t>機械工業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提供固定保證就業名額予本系畢業生</a:t>
          </a:r>
          <a:endParaRPr lang="en-US" altLang="zh-TW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911362" y="20961"/>
        <a:ext cx="6801605" cy="1687687"/>
      </dsp:txXfrm>
    </dsp:sp>
    <dsp:sp modelId="{9783DFA1-CAF1-4E30-BB27-60A39B5CAD5A}">
      <dsp:nvSpPr>
        <dsp:cNvPr id="0" name=""/>
        <dsp:cNvSpPr/>
      </dsp:nvSpPr>
      <dsp:spPr>
        <a:xfrm>
          <a:off x="168768" y="168768"/>
          <a:ext cx="1742593" cy="13501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6C0B7-75DE-46A2-89CF-DFF04B873DEE}">
      <dsp:nvSpPr>
        <dsp:cNvPr id="0" name=""/>
        <dsp:cNvSpPr/>
      </dsp:nvSpPr>
      <dsp:spPr>
        <a:xfrm>
          <a:off x="0" y="1856456"/>
          <a:ext cx="8712968" cy="1687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在學就業模組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日月行館、馥蘭朵烏來渡假酒店、大使餐廳、寶島時代村、金都餐飲集團、金悅軒餐飲等多家國內知名企業簽訂在學就業模組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911362" y="1856456"/>
        <a:ext cx="6801605" cy="1687687"/>
      </dsp:txXfrm>
    </dsp:sp>
    <dsp:sp modelId="{6DD62902-6EDE-4244-89D4-13FA20BF732F}">
      <dsp:nvSpPr>
        <dsp:cNvPr id="0" name=""/>
        <dsp:cNvSpPr/>
      </dsp:nvSpPr>
      <dsp:spPr>
        <a:xfrm>
          <a:off x="168768" y="2025225"/>
          <a:ext cx="1742593" cy="13501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DFEA5-B121-4E86-8843-43C8C15C538A}">
      <dsp:nvSpPr>
        <dsp:cNvPr id="0" name=""/>
        <dsp:cNvSpPr/>
      </dsp:nvSpPr>
      <dsp:spPr>
        <a:xfrm>
          <a:off x="0" y="3712912"/>
          <a:ext cx="8712968" cy="16876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大四企業實習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本系於大四安排同學參與國內外企業半年實習</a:t>
          </a:r>
          <a:endParaRPr lang="zh-TW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911362" y="3712912"/>
        <a:ext cx="6801605" cy="1687687"/>
      </dsp:txXfrm>
    </dsp:sp>
    <dsp:sp modelId="{F44403E8-EBF5-4A71-98DA-EE48659FFE35}">
      <dsp:nvSpPr>
        <dsp:cNvPr id="0" name=""/>
        <dsp:cNvSpPr/>
      </dsp:nvSpPr>
      <dsp:spPr>
        <a:xfrm>
          <a:off x="168768" y="3881681"/>
          <a:ext cx="1742593" cy="13501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F7D59-C49B-455F-8CAF-2F2BD77A7BBF}">
      <dsp:nvSpPr>
        <dsp:cNvPr id="0" name=""/>
        <dsp:cNvSpPr/>
      </dsp:nvSpPr>
      <dsp:spPr>
        <a:xfrm>
          <a:off x="0" y="409812"/>
          <a:ext cx="878497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D46C8-8AA5-4C80-BE15-971A87EFEDCD}">
      <dsp:nvSpPr>
        <dsp:cNvPr id="0" name=""/>
        <dsp:cNvSpPr/>
      </dsp:nvSpPr>
      <dsp:spPr>
        <a:xfrm>
          <a:off x="439248" y="40812"/>
          <a:ext cx="6365514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師生願意投入產業交流服務工作</a:t>
          </a:r>
          <a:endParaRPr lang="zh-TW" altLang="en-US" sz="2000" b="1" kern="1200" dirty="0"/>
        </a:p>
      </dsp:txBody>
      <dsp:txXfrm>
        <a:off x="475274" y="76838"/>
        <a:ext cx="6293462" cy="665948"/>
      </dsp:txXfrm>
    </dsp:sp>
    <dsp:sp modelId="{101E3BB7-225E-44B5-BD26-F152E2228642}">
      <dsp:nvSpPr>
        <dsp:cNvPr id="0" name=""/>
        <dsp:cNvSpPr/>
      </dsp:nvSpPr>
      <dsp:spPr>
        <a:xfrm>
          <a:off x="0" y="1543812"/>
          <a:ext cx="878497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48135-568D-4624-BAA1-B250F713FA31}">
      <dsp:nvSpPr>
        <dsp:cNvPr id="0" name=""/>
        <dsp:cNvSpPr/>
      </dsp:nvSpPr>
      <dsp:spPr>
        <a:xfrm>
          <a:off x="439248" y="1174812"/>
          <a:ext cx="6365514" cy="73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徹底落實研究、教學及服務</a:t>
          </a:r>
          <a:r>
            <a:rPr kumimoji="0"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kumimoji="0"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產學合作</a:t>
          </a:r>
          <a:r>
            <a:rPr kumimoji="0"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/>
        </a:p>
      </dsp:txBody>
      <dsp:txXfrm>
        <a:off x="475274" y="1210838"/>
        <a:ext cx="6293462" cy="665948"/>
      </dsp:txXfrm>
    </dsp:sp>
    <dsp:sp modelId="{3B77A811-A2BF-4ECC-A1DD-57F6820EB736}">
      <dsp:nvSpPr>
        <dsp:cNvPr id="0" name=""/>
        <dsp:cNvSpPr/>
      </dsp:nvSpPr>
      <dsp:spPr>
        <a:xfrm>
          <a:off x="0" y="2677812"/>
          <a:ext cx="878497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4C37C-137B-42EB-8965-3BC5001DB634}">
      <dsp:nvSpPr>
        <dsp:cNvPr id="0" name=""/>
        <dsp:cNvSpPr/>
      </dsp:nvSpPr>
      <dsp:spPr>
        <a:xfrm>
          <a:off x="439248" y="2308812"/>
          <a:ext cx="6365514" cy="738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規劃與執行職訓局觀光休閒產業訓練班，強化學生就業競爭力</a:t>
          </a:r>
          <a:endParaRPr lang="zh-TW" altLang="en-US" sz="2000" b="1" kern="1200" dirty="0"/>
        </a:p>
      </dsp:txBody>
      <dsp:txXfrm>
        <a:off x="475274" y="2344838"/>
        <a:ext cx="6293462" cy="665948"/>
      </dsp:txXfrm>
    </dsp:sp>
    <dsp:sp modelId="{176B6F0A-82D0-4014-B0AB-C349C20657A6}">
      <dsp:nvSpPr>
        <dsp:cNvPr id="0" name=""/>
        <dsp:cNvSpPr/>
      </dsp:nvSpPr>
      <dsp:spPr>
        <a:xfrm>
          <a:off x="0" y="3811812"/>
          <a:ext cx="878497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C72A7-A2B4-4A1A-BBBC-C6B779813AEC}">
      <dsp:nvSpPr>
        <dsp:cNvPr id="0" name=""/>
        <dsp:cNvSpPr/>
      </dsp:nvSpPr>
      <dsp:spPr>
        <a:xfrm>
          <a:off x="439248" y="3442812"/>
          <a:ext cx="6365514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固定舉辦全國性之競賽活動</a:t>
          </a:r>
          <a:endParaRPr lang="zh-TW" altLang="en-US" sz="2000" b="1" kern="1200" dirty="0"/>
        </a:p>
      </dsp:txBody>
      <dsp:txXfrm>
        <a:off x="475274" y="3478838"/>
        <a:ext cx="6293462" cy="665948"/>
      </dsp:txXfrm>
    </dsp:sp>
    <dsp:sp modelId="{44BAA663-876D-4B59-BAD3-DC79D7AF5835}">
      <dsp:nvSpPr>
        <dsp:cNvPr id="0" name=""/>
        <dsp:cNvSpPr/>
      </dsp:nvSpPr>
      <dsp:spPr>
        <a:xfrm>
          <a:off x="0" y="4945812"/>
          <a:ext cx="878497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89974-7987-475A-BA11-6AA68F96E02A}">
      <dsp:nvSpPr>
        <dsp:cNvPr id="0" name=""/>
        <dsp:cNvSpPr/>
      </dsp:nvSpPr>
      <dsp:spPr>
        <a:xfrm>
          <a:off x="439248" y="4576812"/>
          <a:ext cx="6365514" cy="738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舉辦國際研討會</a:t>
          </a:r>
          <a:endParaRPr lang="zh-TW" altLang="en-US" sz="2000" b="1" kern="1200" dirty="0"/>
        </a:p>
      </dsp:txBody>
      <dsp:txXfrm>
        <a:off x="475274" y="4612838"/>
        <a:ext cx="6293462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51DFBB8-D98E-45BC-9444-B403298CE3E6}" type="datetimeFigureOut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285288"/>
            <a:ext cx="2879725" cy="488950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63963" y="9285288"/>
            <a:ext cx="2879725" cy="488950"/>
          </a:xfrm>
          <a:prstGeom prst="rect">
            <a:avLst/>
          </a:prstGeom>
        </p:spPr>
        <p:txBody>
          <a:bodyPr vert="horz" wrap="square" lIns="89776" tIns="44888" rIns="89776" bIns="448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01F727-4573-4678-8A61-D7F7C60AC2F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83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31F4F0A-6559-495A-B981-74A31BE07B93}" type="datetimeFigureOut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6" tIns="44888" rIns="89776" bIns="44888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3575" y="4643438"/>
            <a:ext cx="5318125" cy="4398962"/>
          </a:xfrm>
          <a:prstGeom prst="rect">
            <a:avLst/>
          </a:prstGeom>
        </p:spPr>
        <p:txBody>
          <a:bodyPr vert="horz" lIns="89776" tIns="44888" rIns="89776" bIns="44888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285288"/>
            <a:ext cx="2879725" cy="488950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63963" y="9285288"/>
            <a:ext cx="2879725" cy="488950"/>
          </a:xfrm>
          <a:prstGeom prst="rect">
            <a:avLst/>
          </a:prstGeom>
        </p:spPr>
        <p:txBody>
          <a:bodyPr vert="horz" wrap="square" lIns="89776" tIns="44888" rIns="89776" bIns="448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C271C0-BF1D-42D1-8AC3-EEAE533CA4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005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271C0-BF1D-42D1-8AC3-EEAE533CA4F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77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33C2-11EB-4E33-B198-E7A70DD3F3DC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1010-F923-4840-B821-561597F008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3BAFC-1B95-45E7-BBDF-5B24E76D3B0F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97FED-F41A-40FD-B4D9-1464E93E28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2F12D-1661-42DF-AA9B-DBD62E05F097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B35A-2E3C-4C67-8F2F-702A04CB9D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D46B9-03AA-43A0-A641-1A695723D03B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AEE87-4BDB-4794-AD96-84625E3FD6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84776" cy="864096"/>
          </a:xfrm>
        </p:spPr>
        <p:txBody>
          <a:bodyPr/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93096"/>
          </a:xfrm>
        </p:spPr>
        <p:txBody>
          <a:bodyPr/>
          <a:lstStyle>
            <a:lvl1pPr marL="342900" indent="-342900">
              <a:buFont typeface="Wingdings" pitchFamily="2" charset="2"/>
              <a:buChar char="n"/>
              <a:defRPr b="1"/>
            </a:lvl1pPr>
            <a:lvl2pPr marL="742950" indent="-285750">
              <a:buFont typeface="Wingdings" pitchFamily="2" charset="2"/>
              <a:buChar char="n"/>
              <a:defRPr b="1"/>
            </a:lvl2pPr>
            <a:lvl3pPr marL="1143000" indent="-228600">
              <a:buFont typeface="Wingdings" pitchFamily="2" charset="2"/>
              <a:buChar char="n"/>
              <a:defRPr b="1"/>
            </a:lvl3pPr>
            <a:lvl4pPr marL="1600200" indent="-228600">
              <a:buFont typeface="Wingdings" pitchFamily="2" charset="2"/>
              <a:buChar char="n"/>
              <a:defRPr b="1"/>
            </a:lvl4pPr>
            <a:lvl5pPr marL="2057400" indent="-228600">
              <a:buFont typeface="Wingdings" pitchFamily="2" charset="2"/>
              <a:buChar char="n"/>
              <a:defRPr b="1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3"/>
          </p:nvPr>
        </p:nvSpPr>
        <p:spPr>
          <a:xfrm>
            <a:off x="539552" y="692696"/>
            <a:ext cx="1295375" cy="288578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BF126-DDB7-4C08-A4F8-80648CBC73AE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6"/>
          </p:nvPr>
        </p:nvSpPr>
        <p:spPr>
          <a:xfrm>
            <a:off x="7308850" y="6308725"/>
            <a:ext cx="1474788" cy="341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D177A-445B-4EDB-B4AB-2540290DCD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264FB-C132-4E16-A731-CEAB09334075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74AA3-21F0-4057-9F74-645FF9F9D16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6C0BE-3D71-4955-BC8A-8A899A3FB39D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987D3-221F-41A3-A55F-0532EEA7E3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1E8B7-CA39-4201-A0A0-7C9481732A9E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4ECD-5F50-4ECC-A6BE-9ADA6ED368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9CDDA-815C-4D08-BB8C-5B760DE1E73B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943FF-470B-4422-AF5D-224EA05208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FBA26-42F2-4DBA-BC19-2C1F1C5B80E9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81FB4-9877-42AD-A5A5-9FD255579D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895B-69F8-4ED2-859E-7CDEA2ACC8EA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65D10-AC5D-4B03-95EB-49E3C32E56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77FC3-7710-40AE-8403-6B6DB25FB0DE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90BB3-1525-40CF-8639-20890CB67F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 userDrawn="1"/>
        </p:nvPicPr>
        <p:blipFill>
          <a:blip r:embed="rId14" cstate="print"/>
          <a:srcRect t="3291" b="3525"/>
          <a:stretch>
            <a:fillRect/>
          </a:stretch>
        </p:blipFill>
        <p:spPr bwMode="auto">
          <a:xfrm>
            <a:off x="-28575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979613" y="188913"/>
            <a:ext cx="6985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標題放置處</a:t>
            </a:r>
          </a:p>
        </p:txBody>
      </p:sp>
      <p:sp>
        <p:nvSpPr>
          <p:cNvPr id="2052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3C3D226-D9E8-4254-8194-5A0FD81D6919}" type="datetime1">
              <a:rPr lang="zh-TW" altLang="en-US"/>
              <a:pPr>
                <a:defRPr/>
              </a:pPr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A61D0EF-BFBE-43D7-BA27-53F9CB1FC2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6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4D4D4D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4D4D4D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46C0A"/>
        </a:buClr>
        <a:buFont typeface="Wingdings" pitchFamily="2" charset="2"/>
        <a:buChar char="n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030A0"/>
        </a:buClr>
        <a:buFont typeface="Wingdings" pitchFamily="2" charset="2"/>
        <a:buChar char="n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5.jpeg"/><Relationship Id="rId7" Type="http://schemas.openxmlformats.org/officeDocument/2006/relationships/diagramData" Target="../diagrams/data1.xml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diagramDrawing" Target="../diagrams/drawing1.xml"/><Relationship Id="rId5" Type="http://schemas.openxmlformats.org/officeDocument/2006/relationships/image" Target="../media/image1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6.jpe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b="1" dirty="0" smtClean="0"/>
              <a:t>休閒與遊憩管理學系</a:t>
            </a:r>
            <a:endParaRPr lang="zh-TW" altLang="en-US" b="1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74AA3-21F0-4057-9F74-645FF9F9D16E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  <p:sp>
        <p:nvSpPr>
          <p:cNvPr id="7" name="書卷 (水平) 6"/>
          <p:cNvSpPr/>
          <p:nvPr/>
        </p:nvSpPr>
        <p:spPr>
          <a:xfrm>
            <a:off x="5868144" y="332656"/>
            <a:ext cx="2952328" cy="2304256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培養具國際觀之觀光與餐旅人才</a:t>
            </a:r>
            <a:endParaRPr lang="zh-TW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特色活動 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813" t="4227" r="11813" b="4227"/>
          <a:stretch>
            <a:fillRect/>
          </a:stretch>
        </p:blipFill>
        <p:spPr bwMode="auto">
          <a:xfrm>
            <a:off x="6560939" y="3311798"/>
            <a:ext cx="2331541" cy="157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s://scontent-b-pao.xx.fbcdn.net/hphotos-xfa1/v/t1.0-9/563964_358812267502748_1391210760_n.jpg?oh=cd090f84d869e4cc684d7f3ddf94c6da&amp;oe=54DF3CA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311" y="1240095"/>
            <a:ext cx="2428892" cy="18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2453" t="4430" r="12004" b="5501"/>
          <a:stretch>
            <a:fillRect/>
          </a:stretch>
        </p:blipFill>
        <p:spPr bwMode="auto">
          <a:xfrm>
            <a:off x="789769" y="1097220"/>
            <a:ext cx="2357421" cy="169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fbcdn-sphotos-e-a.akamaihd.net/hphotos-ak-xaf1/v/t1.0-9/396279_332792313438077_150000388_n.jpg?oh=0f4d90f029f3145c16e30867905698f2&amp;oe=54D50C7A&amp;__gda__=1423921579_18d4410e479ee277ca125fa3bc2f93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957" y="2972468"/>
            <a:ext cx="2357454" cy="176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18704" t="26562" r="42588" b="16308"/>
          <a:stretch>
            <a:fillRect/>
          </a:stretch>
        </p:blipFill>
        <p:spPr bwMode="auto">
          <a:xfrm>
            <a:off x="1846031" y="5009567"/>
            <a:ext cx="2071702" cy="165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內容版面配置區 4"/>
          <p:cNvGraphicFramePr>
            <a:graphicFrameLocks noGrp="1"/>
          </p:cNvGraphicFramePr>
          <p:nvPr>
            <p:ph idx="1"/>
          </p:nvPr>
        </p:nvGraphicFramePr>
        <p:xfrm>
          <a:off x="631585" y="124009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5" descr="C:\Users\ASUS\Downloads\用文創活動宣揚霧峰「試驗之城」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75121" y="5073738"/>
            <a:ext cx="2143140" cy="159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特色活動 </a:t>
            </a:r>
            <a:r>
              <a:rPr lang="en-US" altLang="zh-TW" dirty="0" smtClean="0"/>
              <a:t>(3)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29" name="資料庫圖表 28"/>
          <p:cNvGraphicFramePr/>
          <p:nvPr>
            <p:extLst>
              <p:ext uri="{D42A27DB-BD31-4B8C-83A1-F6EECF244321}">
                <p14:modId xmlns:p14="http://schemas.microsoft.com/office/powerpoint/2010/main" val="3659926056"/>
              </p:ext>
            </p:extLst>
          </p:nvPr>
        </p:nvGraphicFramePr>
        <p:xfrm>
          <a:off x="323528" y="1124744"/>
          <a:ext cx="86409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002" y="1542815"/>
            <a:ext cx="8147248" cy="4493096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7" name="投影片編號版面配置區 4"/>
          <p:cNvSpPr txBox="1">
            <a:spLocks/>
          </p:cNvSpPr>
          <p:nvPr/>
        </p:nvSpPr>
        <p:spPr bwMode="auto">
          <a:xfrm>
            <a:off x="7308850" y="6308725"/>
            <a:ext cx="1474788" cy="341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3C627-7B7E-4905-8A48-CAACE71B46A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9581"/>
              </p:ext>
            </p:extLst>
          </p:nvPr>
        </p:nvGraphicFramePr>
        <p:xfrm>
          <a:off x="273687" y="1898654"/>
          <a:ext cx="8424937" cy="3294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1"/>
                <a:gridCol w="1129960"/>
                <a:gridCol w="1008112"/>
                <a:gridCol w="1102288"/>
                <a:gridCol w="1332148"/>
                <a:gridCol w="1332148"/>
              </a:tblGrid>
              <a:tr h="758082">
                <a:tc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個人申請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大學指考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58082">
                <a:tc rowSpan="2">
                  <a:txBody>
                    <a:bodyPr/>
                    <a:lstStyle/>
                    <a:p>
                      <a:pPr algn="ctr"/>
                      <a:endParaRPr lang="en-US" altLang="zh-TW" sz="24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altLang="zh-TW" sz="24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altLang="zh-TW" sz="24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休憩系各組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02214">
                <a:tc vMerge="1">
                  <a:txBody>
                    <a:bodyPr/>
                    <a:lstStyle/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b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級分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落點</a:t>
                      </a:r>
                      <a:b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百分比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b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級分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落點</a:t>
                      </a:r>
                      <a:b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百分比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落點</a:t>
                      </a:r>
                      <a:b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百分比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01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餐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旅事業管理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組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zh-TW" sz="2000" b="1" i="0" u="none" strike="noStrik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66.67%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47.29 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1" i="0" kern="12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45.25%</a:t>
                      </a:r>
                      <a:endParaRPr lang="en-US" altLang="zh-TW" sz="1800" b="1" i="0" kern="1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52.21%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01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旅遊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事業管理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組</a:t>
                      </a:r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47</a:t>
                      </a:r>
                      <a:endParaRPr lang="en-US" altLang="zh-TW" sz="2000" b="1" i="0" u="none" strike="noStrik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79.34%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44.12 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kern="12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47.45%</a:t>
                      </a:r>
                      <a:endParaRPr lang="en-US" altLang="zh-TW" sz="1800" b="1" i="0" kern="1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53.66%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cxnSp>
        <p:nvCxnSpPr>
          <p:cNvPr id="9" name="直線接點 8"/>
          <p:cNvCxnSpPr/>
          <p:nvPr/>
        </p:nvCxnSpPr>
        <p:spPr>
          <a:xfrm>
            <a:off x="251520" y="2708920"/>
            <a:ext cx="2520280" cy="15121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8"/>
          <p:cNvSpPr txBox="1">
            <a:spLocks noChangeArrowheads="1"/>
          </p:cNvSpPr>
          <p:nvPr/>
        </p:nvSpPr>
        <p:spPr bwMode="auto">
          <a:xfrm>
            <a:off x="1907704" y="28455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zh-TW" altLang="en-US" sz="2400" b="1" dirty="0">
                <a:latin typeface="標楷體" pitchFamily="65" charset="-120"/>
                <a:ea typeface="標楷體" pitchFamily="65" charset="-120"/>
              </a:rPr>
              <a:t>年度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2051050" y="188913"/>
            <a:ext cx="6985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落點概況</a:t>
            </a:r>
          </a:p>
        </p:txBody>
      </p:sp>
      <p:sp>
        <p:nvSpPr>
          <p:cNvPr id="13" name="文字方塊 11"/>
          <p:cNvSpPr txBox="1">
            <a:spLocks noChangeArrowheads="1"/>
          </p:cNvSpPr>
          <p:nvPr/>
        </p:nvSpPr>
        <p:spPr bwMode="auto">
          <a:xfrm>
            <a:off x="847566" y="5710653"/>
            <a:ext cx="7366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zh-TW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相較於</a:t>
            </a:r>
            <a:r>
              <a:rPr kumimoji="0"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kumimoji="0" lang="zh-TW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</a:t>
            </a:r>
            <a:r>
              <a:rPr kumimoji="0" lang="zh-TW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度，</a:t>
            </a:r>
            <a:r>
              <a:rPr kumimoji="0"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104</a:t>
            </a:r>
            <a:r>
              <a:rPr kumimoji="0" lang="zh-TW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學年度指考落點進步</a:t>
            </a:r>
            <a:r>
              <a:rPr kumimoji="0" lang="zh-TW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%</a:t>
            </a:r>
            <a:r>
              <a:rPr kumimoji="0" lang="zh-TW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</a:t>
            </a:r>
          </a:p>
        </p:txBody>
      </p:sp>
    </p:spTree>
    <p:extLst>
      <p:ext uri="{BB962C8B-B14F-4D97-AF65-F5344CB8AC3E}">
        <p14:creationId xmlns:p14="http://schemas.microsoft.com/office/powerpoint/2010/main" val="26989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46C0A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6EC6BA-6059-4B72-839E-546E3362A09D}" type="slidenum">
              <a:rPr lang="zh-TW" altLang="en-US" sz="1200" smtClean="0">
                <a:solidFill>
                  <a:srgbClr val="89898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zh-TW" altLang="en-US" sz="1200" smtClean="0">
              <a:solidFill>
                <a:srgbClr val="89898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3" name="資料庫圖表 2"/>
          <p:cNvGraphicFramePr/>
          <p:nvPr/>
        </p:nvGraphicFramePr>
        <p:xfrm>
          <a:off x="35496" y="-1174428"/>
          <a:ext cx="9252520" cy="7713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直線接點 8"/>
          <p:cNvCxnSpPr/>
          <p:nvPr/>
        </p:nvCxnSpPr>
        <p:spPr>
          <a:xfrm flipV="1">
            <a:off x="2409825" y="3624263"/>
            <a:ext cx="19050" cy="1781175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2095500" y="5405438"/>
            <a:ext cx="32385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2627784" y="3720222"/>
            <a:ext cx="2808312" cy="30931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《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證照制度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國民旅遊領團人員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華語導遊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華語領隊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國際禮儀接待員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外語領隊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會議展覽專業人員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國際行銷初級人才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飲料調製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餐飲資訊系統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餐飲管理與服務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電腦軟體應用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GEPT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TOEIC</a:t>
            </a:r>
            <a:endPara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 flipV="1">
            <a:off x="2419350" y="1700213"/>
            <a:ext cx="9525" cy="504825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105025" y="1700213"/>
            <a:ext cx="32385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3276600" y="2852738"/>
            <a:ext cx="0" cy="93503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348" name="矩形 4"/>
          <p:cNvSpPr>
            <a:spLocks noChangeArrowheads="1"/>
          </p:cNvSpPr>
          <p:nvPr/>
        </p:nvSpPr>
        <p:spPr bwMode="auto">
          <a:xfrm>
            <a:off x="3156237" y="225425"/>
            <a:ext cx="4339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E46C0A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3600" b="1" dirty="0">
                <a:solidFill>
                  <a:srgbClr val="0000FF"/>
                </a:solidFill>
              </a:rPr>
              <a:t>休憩系職涯輔導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地圖</a:t>
            </a:r>
            <a:endParaRPr lang="zh-TW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未來出路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/>
        </p:nvGraphicFramePr>
        <p:xfrm>
          <a:off x="323528" y="1196752"/>
          <a:ext cx="8388424" cy="529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品牌實習，保證就業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142403242"/>
              </p:ext>
            </p:extLst>
          </p:nvPr>
        </p:nvGraphicFramePr>
        <p:xfrm>
          <a:off x="251520" y="1196752"/>
          <a:ext cx="87129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67" y="3925202"/>
            <a:ext cx="2582282" cy="2582282"/>
          </a:xfrm>
          <a:prstGeom prst="rect">
            <a:avLst/>
          </a:prstGeom>
        </p:spPr>
      </p:pic>
      <p:pic>
        <p:nvPicPr>
          <p:cNvPr id="19459" name="Picture 2" descr="https://fbcdn-sphotos-g-a.akamaihd.net/hphotos-ak-ash2/181799_356307591139686_94001859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5"/>
            <a:ext cx="4572000" cy="280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s://fbcdn-sphotos-b-a.akamaihd.net/hphotos-ak-ash3/1001019_356307761139669_105569133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4572000" cy="264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新加坡海外實習</a:t>
            </a:r>
            <a:endParaRPr lang="zh-TW" altLang="en-US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8181"/>
            <a:ext cx="4193100" cy="290350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493" y="3140968"/>
            <a:ext cx="2621507" cy="366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2051720" y="144804"/>
            <a:ext cx="6984776" cy="86409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瑞士交</a:t>
            </a:r>
            <a:r>
              <a:rPr lang="zh-TW" altLang="en-US" dirty="0">
                <a:solidFill>
                  <a:srgbClr val="0000FF"/>
                </a:solidFill>
              </a:rPr>
              <a:t>換</a:t>
            </a:r>
            <a:r>
              <a:rPr lang="zh-TW" altLang="en-US" dirty="0" smtClean="0">
                <a:solidFill>
                  <a:srgbClr val="0000FF"/>
                </a:solidFill>
              </a:rPr>
              <a:t>學生與海外實習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71" y="1156711"/>
            <a:ext cx="3659899" cy="27449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71" y="4005610"/>
            <a:ext cx="3666322" cy="27497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76872"/>
            <a:ext cx="3185592" cy="42474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64293" y="1268760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Hotel Management Schoo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其他優勢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423081115"/>
              </p:ext>
            </p:extLst>
          </p:nvPr>
        </p:nvGraphicFramePr>
        <p:xfrm>
          <a:off x="179512" y="1052736"/>
          <a:ext cx="878497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83971" name="文字版面配置區 2"/>
          <p:cNvSpPr>
            <a:spLocks noGrp="1"/>
          </p:cNvSpPr>
          <p:nvPr>
            <p:ph type="body" idx="1"/>
          </p:nvPr>
        </p:nvSpPr>
        <p:spPr>
          <a:xfrm>
            <a:off x="829469" y="2704977"/>
            <a:ext cx="7772400" cy="1500188"/>
          </a:xfrm>
        </p:spPr>
        <p:txBody>
          <a:bodyPr/>
          <a:lstStyle/>
          <a:p>
            <a:pPr algn="ctr" eaLnBrk="1" hangingPunct="1"/>
            <a:r>
              <a:rPr lang="zh-TW" altLang="en-US" sz="4400" b="1" smtClean="0">
                <a:solidFill>
                  <a:schemeClr val="tx1"/>
                </a:solidFill>
              </a:rPr>
              <a:t>歡迎踴躍發問</a:t>
            </a:r>
            <a:endParaRPr lang="en-US" altLang="zh-TW" sz="4400" b="1" smtClean="0">
              <a:solidFill>
                <a:schemeClr val="tx1"/>
              </a:solidFill>
            </a:endParaRPr>
          </a:p>
        </p:txBody>
      </p:sp>
      <p:sp>
        <p:nvSpPr>
          <p:cNvPr id="83972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687CFA-1DF9-40C4-ABAA-5E160D721B94}" type="slidenum">
              <a:rPr lang="zh-TW" altLang="en-US" smtClean="0"/>
              <a:pPr/>
              <a:t>19</a:t>
            </a:fld>
            <a:endParaRPr lang="zh-TW" altLang="en-US" smtClean="0"/>
          </a:p>
        </p:txBody>
      </p:sp>
      <p:sp>
        <p:nvSpPr>
          <p:cNvPr id="7" name="Freeform 6"/>
          <p:cNvSpPr>
            <a:spLocks/>
          </p:cNvSpPr>
          <p:nvPr/>
        </p:nvSpPr>
        <p:spPr bwMode="gray">
          <a:xfrm>
            <a:off x="2611438" y="3416300"/>
            <a:ext cx="2019300" cy="962025"/>
          </a:xfrm>
          <a:custGeom>
            <a:avLst/>
            <a:gdLst>
              <a:gd name="T0" fmla="*/ 2147483647 w 2320"/>
              <a:gd name="T1" fmla="*/ 2147483647 h 792"/>
              <a:gd name="T2" fmla="*/ 2147483647 w 2320"/>
              <a:gd name="T3" fmla="*/ 0 h 792"/>
              <a:gd name="T4" fmla="*/ 0 w 2320"/>
              <a:gd name="T5" fmla="*/ 0 h 792"/>
              <a:gd name="T6" fmla="*/ 0 w 2320"/>
              <a:gd name="T7" fmla="*/ 2147483647 h 792"/>
              <a:gd name="T8" fmla="*/ 2147483647 w 2320"/>
              <a:gd name="T9" fmla="*/ 2147483647 h 792"/>
              <a:gd name="T10" fmla="*/ 2147483647 w 2320"/>
              <a:gd name="T11" fmla="*/ 2147483647 h 792"/>
              <a:gd name="T12" fmla="*/ 2147483647 w 2320"/>
              <a:gd name="T13" fmla="*/ 2147483647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0"/>
              <a:gd name="T22" fmla="*/ 0 h 792"/>
              <a:gd name="T23" fmla="*/ 2320 w 2320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+mn-lt"/>
              <a:ea typeface="+mn-ea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 rot="10800000">
            <a:off x="4638675" y="3284538"/>
            <a:ext cx="1924050" cy="962025"/>
          </a:xfrm>
          <a:custGeom>
            <a:avLst/>
            <a:gdLst>
              <a:gd name="T0" fmla="*/ 2147483647 w 2320"/>
              <a:gd name="T1" fmla="*/ 2147483647 h 792"/>
              <a:gd name="T2" fmla="*/ 2147483647 w 2320"/>
              <a:gd name="T3" fmla="*/ 0 h 792"/>
              <a:gd name="T4" fmla="*/ 0 w 2320"/>
              <a:gd name="T5" fmla="*/ 0 h 792"/>
              <a:gd name="T6" fmla="*/ 0 w 2320"/>
              <a:gd name="T7" fmla="*/ 2147483647 h 792"/>
              <a:gd name="T8" fmla="*/ 2147483647 w 2320"/>
              <a:gd name="T9" fmla="*/ 2147483647 h 792"/>
              <a:gd name="T10" fmla="*/ 2147483647 w 2320"/>
              <a:gd name="T11" fmla="*/ 2147483647 h 792"/>
              <a:gd name="T12" fmla="*/ 2147483647 w 2320"/>
              <a:gd name="T13" fmla="*/ 2147483647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0"/>
              <a:gd name="T22" fmla="*/ 0 h 792"/>
              <a:gd name="T23" fmla="*/ 2320 w 2320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+mn-lt"/>
              <a:ea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938213"/>
            <a:ext cx="9144000" cy="1266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87450" y="549275"/>
            <a:ext cx="7056438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感謝聆聽  敬請指教</a:t>
            </a:r>
            <a:endParaRPr lang="en-US" altLang="zh-TW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亞洲大學休閒與遊憩管理學系</a:t>
            </a:r>
            <a:endParaRPr lang="en-US" altLang="zh-TW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歡迎您</a:t>
            </a:r>
            <a:r>
              <a:rPr lang="en-US" altLang="zh-TW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!</a:t>
            </a:r>
            <a:endParaRPr lang="zh-TW" altLang="en-US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學系特色 </a:t>
            </a:r>
            <a:r>
              <a:rPr lang="en-US" altLang="zh-TW" dirty="0" smtClean="0"/>
              <a:t>(1)</a:t>
            </a:r>
            <a:endParaRPr lang="zh-TW" altLang="en-US" b="1" dirty="0" smtClean="0">
              <a:solidFill>
                <a:srgbClr val="0000FF"/>
              </a:solidFill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147" name="投影片編號版面配置區 3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13853A-CC96-4C75-A165-08A62ED66220}" type="slidenum">
              <a:rPr lang="en-US" altLang="zh-TW" smtClean="0">
                <a:latin typeface="Arial" pitchFamily="34" charset="0"/>
              </a:rPr>
              <a:pPr/>
              <a:t>2</a:t>
            </a:fld>
            <a:endParaRPr lang="en-US" altLang="zh-TW" smtClean="0">
              <a:latin typeface="Arial" pitchFamily="34" charset="0"/>
            </a:endParaRPr>
          </a:p>
        </p:txBody>
      </p:sp>
      <p:sp>
        <p:nvSpPr>
          <p:cNvPr id="6148" name="Freeform 3"/>
          <p:cNvSpPr>
            <a:spLocks/>
          </p:cNvSpPr>
          <p:nvPr/>
        </p:nvSpPr>
        <p:spPr bwMode="gray">
          <a:xfrm>
            <a:off x="1028700" y="2779713"/>
            <a:ext cx="2019300" cy="962025"/>
          </a:xfrm>
          <a:custGeom>
            <a:avLst/>
            <a:gdLst>
              <a:gd name="T0" fmla="*/ 2147483647 w 2320"/>
              <a:gd name="T1" fmla="*/ 2147483647 h 792"/>
              <a:gd name="T2" fmla="*/ 2147483647 w 2320"/>
              <a:gd name="T3" fmla="*/ 0 h 792"/>
              <a:gd name="T4" fmla="*/ 0 w 2320"/>
              <a:gd name="T5" fmla="*/ 0 h 792"/>
              <a:gd name="T6" fmla="*/ 0 w 2320"/>
              <a:gd name="T7" fmla="*/ 2147483647 h 792"/>
              <a:gd name="T8" fmla="*/ 2147483647 w 2320"/>
              <a:gd name="T9" fmla="*/ 2147483647 h 792"/>
              <a:gd name="T10" fmla="*/ 2147483647 w 2320"/>
              <a:gd name="T11" fmla="*/ 2147483647 h 792"/>
              <a:gd name="T12" fmla="*/ 2147483647 w 2320"/>
              <a:gd name="T13" fmla="*/ 2147483647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0"/>
              <a:gd name="T22" fmla="*/ 0 h 792"/>
              <a:gd name="T23" fmla="*/ 2320 w 2320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66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149" name="Freeform 4"/>
          <p:cNvSpPr>
            <a:spLocks/>
          </p:cNvSpPr>
          <p:nvPr/>
        </p:nvSpPr>
        <p:spPr bwMode="gray">
          <a:xfrm rot="10800000">
            <a:off x="6096000" y="1828800"/>
            <a:ext cx="1924050" cy="962025"/>
          </a:xfrm>
          <a:custGeom>
            <a:avLst/>
            <a:gdLst>
              <a:gd name="T0" fmla="*/ 2147483647 w 2320"/>
              <a:gd name="T1" fmla="*/ 2147483647 h 792"/>
              <a:gd name="T2" fmla="*/ 2147483647 w 2320"/>
              <a:gd name="T3" fmla="*/ 0 h 792"/>
              <a:gd name="T4" fmla="*/ 0 w 2320"/>
              <a:gd name="T5" fmla="*/ 0 h 792"/>
              <a:gd name="T6" fmla="*/ 0 w 2320"/>
              <a:gd name="T7" fmla="*/ 2147483647 h 792"/>
              <a:gd name="T8" fmla="*/ 2147483647 w 2320"/>
              <a:gd name="T9" fmla="*/ 2147483647 h 792"/>
              <a:gd name="T10" fmla="*/ 2147483647 w 2320"/>
              <a:gd name="T11" fmla="*/ 2147483647 h 792"/>
              <a:gd name="T12" fmla="*/ 2147483647 w 2320"/>
              <a:gd name="T13" fmla="*/ 2147483647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0"/>
              <a:gd name="T22" fmla="*/ 0 h 792"/>
              <a:gd name="T23" fmla="*/ 2320 w 2320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gray">
          <a:xfrm>
            <a:off x="1208088" y="2133600"/>
            <a:ext cx="6629400" cy="1408113"/>
          </a:xfrm>
          <a:prstGeom prst="rect">
            <a:avLst/>
          </a:prstGeom>
          <a:solidFill>
            <a:srgbClr val="E08500"/>
          </a:solidFill>
          <a:ln w="9525">
            <a:noFill/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zh-TW" altLang="zh-TW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強化與企業產學合作，推動</a:t>
            </a:r>
            <a:r>
              <a:rPr lang="zh-TW" altLang="en-US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品牌企業實習、</a:t>
            </a:r>
            <a:r>
              <a:rPr lang="zh-TW" altLang="zh-TW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在業學習模組課程，協助學生就業。</a:t>
            </a:r>
            <a:endParaRPr lang="en-US" altLang="zh-TW" sz="2400" dirty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51" name="Freeform 6"/>
          <p:cNvSpPr>
            <a:spLocks/>
          </p:cNvSpPr>
          <p:nvPr/>
        </p:nvSpPr>
        <p:spPr bwMode="gray">
          <a:xfrm>
            <a:off x="1047750" y="4913313"/>
            <a:ext cx="2019300" cy="962025"/>
          </a:xfrm>
          <a:custGeom>
            <a:avLst/>
            <a:gdLst>
              <a:gd name="T0" fmla="*/ 2147483647 w 2320"/>
              <a:gd name="T1" fmla="*/ 2147483647 h 792"/>
              <a:gd name="T2" fmla="*/ 2147483647 w 2320"/>
              <a:gd name="T3" fmla="*/ 0 h 792"/>
              <a:gd name="T4" fmla="*/ 0 w 2320"/>
              <a:gd name="T5" fmla="*/ 0 h 792"/>
              <a:gd name="T6" fmla="*/ 0 w 2320"/>
              <a:gd name="T7" fmla="*/ 2147483647 h 792"/>
              <a:gd name="T8" fmla="*/ 2147483647 w 2320"/>
              <a:gd name="T9" fmla="*/ 2147483647 h 792"/>
              <a:gd name="T10" fmla="*/ 2147483647 w 2320"/>
              <a:gd name="T11" fmla="*/ 2147483647 h 792"/>
              <a:gd name="T12" fmla="*/ 2147483647 w 2320"/>
              <a:gd name="T13" fmla="*/ 2147483647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0"/>
              <a:gd name="T22" fmla="*/ 0 h 792"/>
              <a:gd name="T23" fmla="*/ 2320 w 2320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91BF63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152" name="Freeform 7"/>
          <p:cNvSpPr>
            <a:spLocks/>
          </p:cNvSpPr>
          <p:nvPr/>
        </p:nvSpPr>
        <p:spPr bwMode="gray">
          <a:xfrm rot="10800000">
            <a:off x="6115050" y="3962400"/>
            <a:ext cx="1924050" cy="962025"/>
          </a:xfrm>
          <a:custGeom>
            <a:avLst/>
            <a:gdLst>
              <a:gd name="T0" fmla="*/ 2147483647 w 2320"/>
              <a:gd name="T1" fmla="*/ 2147483647 h 792"/>
              <a:gd name="T2" fmla="*/ 2147483647 w 2320"/>
              <a:gd name="T3" fmla="*/ 0 h 792"/>
              <a:gd name="T4" fmla="*/ 0 w 2320"/>
              <a:gd name="T5" fmla="*/ 0 h 792"/>
              <a:gd name="T6" fmla="*/ 0 w 2320"/>
              <a:gd name="T7" fmla="*/ 2147483647 h 792"/>
              <a:gd name="T8" fmla="*/ 2147483647 w 2320"/>
              <a:gd name="T9" fmla="*/ 2147483647 h 792"/>
              <a:gd name="T10" fmla="*/ 2147483647 w 2320"/>
              <a:gd name="T11" fmla="*/ 2147483647 h 792"/>
              <a:gd name="T12" fmla="*/ 2147483647 w 2320"/>
              <a:gd name="T13" fmla="*/ 2147483647 h 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0"/>
              <a:gd name="T22" fmla="*/ 0 h 792"/>
              <a:gd name="T23" fmla="*/ 2320 w 2320"/>
              <a:gd name="T24" fmla="*/ 792 h 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91BF63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gray">
          <a:xfrm>
            <a:off x="1227138" y="4151313"/>
            <a:ext cx="6629400" cy="1524000"/>
          </a:xfrm>
          <a:prstGeom prst="rect">
            <a:avLst/>
          </a:prstGeom>
          <a:solidFill>
            <a:srgbClr val="86B600"/>
          </a:solidFill>
          <a:ln w="9525">
            <a:noFill/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zh-TW" altLang="zh-TW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透過產學合作計畫，辦理企業教育訓練及學生</a:t>
            </a:r>
            <a:r>
              <a:rPr lang="zh-TW" altLang="en-US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企業參訪</a:t>
            </a:r>
            <a:r>
              <a:rPr lang="zh-TW" altLang="zh-TW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教學活動</a:t>
            </a:r>
            <a:r>
              <a:rPr lang="zh-TW" altLang="en-US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和海外實習</a:t>
            </a:r>
            <a:r>
              <a:rPr lang="zh-TW" altLang="zh-TW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，提升本系活動企劃執行</a:t>
            </a:r>
            <a:r>
              <a:rPr lang="zh-TW" altLang="en-US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力、及國際觀</a:t>
            </a:r>
            <a:r>
              <a:rPr lang="zh-TW" altLang="zh-TW" sz="24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</a:rPr>
              <a:t>之專業形象</a:t>
            </a:r>
            <a:endParaRPr lang="en-US" altLang="zh-TW" sz="2400" dirty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學系特色 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73075" y="1340768"/>
            <a:ext cx="8310563" cy="5309814"/>
            <a:chOff x="521" y="845"/>
            <a:chExt cx="4718" cy="3160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521" y="845"/>
              <a:ext cx="4718" cy="943"/>
              <a:chOff x="521" y="845"/>
              <a:chExt cx="4718" cy="943"/>
            </a:xfrm>
          </p:grpSpPr>
          <p:sp>
            <p:nvSpPr>
              <p:cNvPr id="14" name="AutoShape 5"/>
              <p:cNvSpPr>
                <a:spLocks noChangeArrowheads="1"/>
              </p:cNvSpPr>
              <p:nvPr/>
            </p:nvSpPr>
            <p:spPr bwMode="auto">
              <a:xfrm>
                <a:off x="521" y="1044"/>
                <a:ext cx="4718" cy="744"/>
              </a:xfrm>
              <a:prstGeom prst="roundRect">
                <a:avLst>
                  <a:gd name="adj" fmla="val 7542"/>
                </a:avLst>
              </a:prstGeom>
              <a:solidFill>
                <a:srgbClr val="D0957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tIns="180000"/>
              <a:lstStyle/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．聘請產業界專業經理人協同授課</a:t>
                </a:r>
                <a:endParaRPr lang="en-US" altLang="zh-TW" sz="2800" dirty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 smtClean="0">
                    <a:latin typeface="微軟正黑體"/>
                    <a:ea typeface="微軟正黑體"/>
                    <a:cs typeface="微軟正黑體"/>
                  </a:rPr>
                  <a:t>．企業參訪與實作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>
                <a:off x="703" y="845"/>
                <a:ext cx="2660" cy="301"/>
              </a:xfrm>
              <a:prstGeom prst="roundRect">
                <a:avLst>
                  <a:gd name="adj" fmla="val 50000"/>
                </a:avLst>
              </a:prstGeom>
              <a:solidFill>
                <a:srgbClr val="A94F17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2800" dirty="0">
                    <a:solidFill>
                      <a:schemeClr val="bg1"/>
                    </a:solidFill>
                    <a:latin typeface="微軟正黑體"/>
                    <a:ea typeface="微軟正黑體"/>
                    <a:cs typeface="微軟正黑體"/>
                  </a:rPr>
                  <a:t>全面性學用合一</a:t>
                </a:r>
                <a:endParaRPr lang="en-US" altLang="ja-JP" sz="2800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521" y="1888"/>
              <a:ext cx="4718" cy="925"/>
              <a:chOff x="521" y="845"/>
              <a:chExt cx="4718" cy="925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>
                <a:off x="521" y="1026"/>
                <a:ext cx="4718" cy="744"/>
              </a:xfrm>
              <a:prstGeom prst="roundRect">
                <a:avLst>
                  <a:gd name="adj" fmla="val 7542"/>
                </a:avLst>
              </a:prstGeom>
              <a:solidFill>
                <a:srgbClr val="D0957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tIns="180000"/>
              <a:lstStyle/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．大四</a:t>
                </a:r>
                <a:r>
                  <a:rPr lang="zh-TW" altLang="en-US" sz="2800" dirty="0" smtClean="0">
                    <a:latin typeface="微軟正黑體"/>
                    <a:ea typeface="微軟正黑體"/>
                    <a:cs typeface="微軟正黑體"/>
                  </a:rPr>
                  <a:t>參加國內或國外企業半年實習</a:t>
                </a:r>
                <a:endParaRPr lang="en-US" altLang="zh-TW" sz="2800" dirty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．品牌實習制度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>
                <a:off x="703" y="845"/>
                <a:ext cx="2660" cy="301"/>
              </a:xfrm>
              <a:prstGeom prst="roundRect">
                <a:avLst>
                  <a:gd name="adj" fmla="val 50000"/>
                </a:avLst>
              </a:prstGeom>
              <a:solidFill>
                <a:srgbClr val="A94F17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2800" dirty="0">
                    <a:solidFill>
                      <a:schemeClr val="bg1"/>
                    </a:solidFill>
                    <a:latin typeface="微軟正黑體"/>
                    <a:ea typeface="微軟正黑體"/>
                    <a:cs typeface="微軟正黑體"/>
                  </a:rPr>
                  <a:t>學習場域與職場無縫接軌</a:t>
                </a:r>
                <a:endParaRPr lang="en-US" altLang="ja-JP" sz="2800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521" y="2931"/>
              <a:ext cx="4718" cy="1074"/>
              <a:chOff x="521" y="845"/>
              <a:chExt cx="4718" cy="1074"/>
            </a:xfrm>
          </p:grpSpPr>
          <p:sp>
            <p:nvSpPr>
              <p:cNvPr id="10" name="AutoShape 11"/>
              <p:cNvSpPr>
                <a:spLocks noChangeArrowheads="1"/>
              </p:cNvSpPr>
              <p:nvPr/>
            </p:nvSpPr>
            <p:spPr bwMode="auto">
              <a:xfrm>
                <a:off x="521" y="1051"/>
                <a:ext cx="4718" cy="868"/>
              </a:xfrm>
              <a:prstGeom prst="roundRect">
                <a:avLst>
                  <a:gd name="adj" fmla="val 7542"/>
                </a:avLst>
              </a:prstGeom>
              <a:solidFill>
                <a:srgbClr val="D0957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tIns="180000"/>
              <a:lstStyle/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．產學旅行社</a:t>
                </a:r>
                <a:endParaRPr lang="en-US" altLang="zh-TW" sz="2800" dirty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．實習咖啡館／實習餐廳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 smtClean="0">
                    <a:latin typeface="微軟正黑體"/>
                    <a:ea typeface="微軟正黑體"/>
                    <a:cs typeface="微軟正黑體"/>
                  </a:rPr>
                  <a:t>．休閒會館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</p:txBody>
          </p: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703" y="845"/>
                <a:ext cx="2660" cy="301"/>
              </a:xfrm>
              <a:prstGeom prst="roundRect">
                <a:avLst>
                  <a:gd name="adj" fmla="val 50000"/>
                </a:avLst>
              </a:prstGeom>
              <a:solidFill>
                <a:srgbClr val="A94F17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2800" dirty="0">
                    <a:solidFill>
                      <a:schemeClr val="bg1"/>
                    </a:solidFill>
                    <a:latin typeface="微軟正黑體"/>
                    <a:ea typeface="微軟正黑體"/>
                    <a:cs typeface="微軟正黑體"/>
                  </a:rPr>
                  <a:t>附設實習機構提供實作場域</a:t>
                </a:r>
                <a:endParaRPr lang="en-US" altLang="ja-JP" sz="2800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學系特色 </a:t>
            </a:r>
            <a:r>
              <a:rPr lang="en-US" altLang="zh-TW" dirty="0" smtClean="0"/>
              <a:t>(3)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73075" y="1581455"/>
            <a:ext cx="8310563" cy="4884738"/>
            <a:chOff x="521" y="796"/>
            <a:chExt cx="4718" cy="3077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521" y="796"/>
              <a:ext cx="4718" cy="1156"/>
              <a:chOff x="521" y="796"/>
              <a:chExt cx="4718" cy="1156"/>
            </a:xfrm>
          </p:grpSpPr>
          <p:sp>
            <p:nvSpPr>
              <p:cNvPr id="14" name="AutoShape 5"/>
              <p:cNvSpPr>
                <a:spLocks noChangeArrowheads="1"/>
              </p:cNvSpPr>
              <p:nvPr/>
            </p:nvSpPr>
            <p:spPr bwMode="auto">
              <a:xfrm>
                <a:off x="521" y="959"/>
                <a:ext cx="4718" cy="993"/>
              </a:xfrm>
              <a:prstGeom prst="roundRect">
                <a:avLst>
                  <a:gd name="adj" fmla="val 7542"/>
                </a:avLst>
              </a:prstGeom>
              <a:solidFill>
                <a:srgbClr val="D0957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tIns="180000"/>
              <a:lstStyle/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．競賽融入課程，指導學生參加企劃及創業競賽</a:t>
                </a:r>
                <a:endParaRPr lang="en-US" altLang="zh-TW" sz="2800" dirty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．證照輔導課程（</a:t>
                </a:r>
                <a:r>
                  <a:rPr lang="zh-TW" altLang="en-US" sz="2000" dirty="0">
                    <a:latin typeface="微軟正黑體"/>
                    <a:ea typeface="微軟正黑體"/>
                    <a:cs typeface="微軟正黑體"/>
                  </a:rPr>
                  <a:t>全球航空電腦訂位系統、領隊暨導遊）</a:t>
                </a:r>
                <a:endParaRPr lang="en-US" altLang="zh-TW" sz="2000" dirty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．建置國民旅遊領團人員測驗中心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>
                <a:off x="703" y="796"/>
                <a:ext cx="3418" cy="301"/>
              </a:xfrm>
              <a:prstGeom prst="roundRect">
                <a:avLst>
                  <a:gd name="adj" fmla="val 50000"/>
                </a:avLst>
              </a:prstGeom>
              <a:solidFill>
                <a:srgbClr val="A94F17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2800" dirty="0">
                    <a:solidFill>
                      <a:schemeClr val="bg1"/>
                    </a:solidFill>
                    <a:latin typeface="微軟正黑體"/>
                    <a:ea typeface="微軟正黑體"/>
                    <a:cs typeface="微軟正黑體"/>
                  </a:rPr>
                  <a:t>證照考試輔導及實務競賽融入課程</a:t>
                </a:r>
                <a:endParaRPr lang="en-US" altLang="ja-JP" sz="2800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521" y="2007"/>
              <a:ext cx="4718" cy="907"/>
              <a:chOff x="521" y="964"/>
              <a:chExt cx="4718" cy="907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>
                <a:off x="521" y="1127"/>
                <a:ext cx="4718" cy="744"/>
              </a:xfrm>
              <a:prstGeom prst="roundRect">
                <a:avLst>
                  <a:gd name="adj" fmla="val 7542"/>
                </a:avLst>
              </a:prstGeom>
              <a:solidFill>
                <a:srgbClr val="D0957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tIns="180000"/>
              <a:lstStyle/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</a:t>
                </a:r>
                <a:r>
                  <a:rPr lang="zh-TW" altLang="en-US" sz="2800" dirty="0" smtClean="0">
                    <a:latin typeface="微軟正黑體"/>
                    <a:ea typeface="微軟正黑體"/>
                    <a:cs typeface="微軟正黑體"/>
                  </a:rPr>
                  <a:t>海外雙聯學位</a:t>
                </a:r>
                <a:endParaRPr lang="en-US" altLang="zh-TW" sz="2800" dirty="0" smtClean="0">
                  <a:latin typeface="微軟正黑體"/>
                  <a:ea typeface="微軟正黑體"/>
                  <a:cs typeface="微軟正黑體"/>
                </a:endParaRPr>
              </a:p>
              <a:p>
                <a:pPr>
                  <a:defRPr/>
                </a:pPr>
                <a:r>
                  <a:rPr lang="zh-TW" altLang="en-US" sz="2800" dirty="0" smtClean="0">
                    <a:latin typeface="微軟正黑體"/>
                    <a:ea typeface="微軟正黑體"/>
                    <a:cs typeface="微軟正黑體"/>
                  </a:rPr>
                  <a:t>．</a:t>
                </a: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海外參訪融入課程設計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>
                <a:off x="703" y="964"/>
                <a:ext cx="3418" cy="301"/>
              </a:xfrm>
              <a:prstGeom prst="roundRect">
                <a:avLst>
                  <a:gd name="adj" fmla="val 50000"/>
                </a:avLst>
              </a:prstGeom>
              <a:solidFill>
                <a:srgbClr val="A94F17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2800" dirty="0">
                    <a:solidFill>
                      <a:schemeClr val="bg1"/>
                    </a:solidFill>
                    <a:latin typeface="微軟正黑體"/>
                    <a:ea typeface="微軟正黑體"/>
                    <a:cs typeface="微軟正黑體"/>
                  </a:rPr>
                  <a:t>擴大國際視野</a:t>
                </a:r>
                <a:endParaRPr lang="en-US" altLang="ja-JP" sz="2800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521" y="2966"/>
              <a:ext cx="4718" cy="907"/>
              <a:chOff x="521" y="880"/>
              <a:chExt cx="4718" cy="907"/>
            </a:xfrm>
          </p:grpSpPr>
          <p:sp>
            <p:nvSpPr>
              <p:cNvPr id="10" name="AutoShape 11"/>
              <p:cNvSpPr>
                <a:spLocks noChangeArrowheads="1"/>
              </p:cNvSpPr>
              <p:nvPr/>
            </p:nvSpPr>
            <p:spPr bwMode="auto">
              <a:xfrm>
                <a:off x="521" y="1043"/>
                <a:ext cx="4718" cy="744"/>
              </a:xfrm>
              <a:prstGeom prst="roundRect">
                <a:avLst>
                  <a:gd name="adj" fmla="val 7542"/>
                </a:avLst>
              </a:prstGeom>
              <a:solidFill>
                <a:srgbClr val="D0957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tIns="180000"/>
              <a:lstStyle/>
              <a:p>
                <a:pPr>
                  <a:defRPr/>
                </a:pP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．</a:t>
                </a:r>
                <a:r>
                  <a:rPr lang="en-US" altLang="zh-TW" sz="2800" dirty="0">
                    <a:latin typeface="微軟正黑體"/>
                    <a:ea typeface="微軟正黑體"/>
                    <a:cs typeface="微軟正黑體"/>
                  </a:rPr>
                  <a:t>104</a:t>
                </a: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雇主滿意度調查結果，本系畢業生之</a:t>
                </a:r>
                <a:r>
                  <a:rPr lang="zh-TW" altLang="en-US" sz="2800" dirty="0" smtClean="0">
                    <a:latin typeface="微軟正黑體"/>
                    <a:ea typeface="微軟正黑體"/>
                    <a:cs typeface="微軟正黑體"/>
                  </a:rPr>
                  <a:t>整體</a:t>
                </a: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雇．主滿意度達</a:t>
                </a:r>
                <a:r>
                  <a:rPr lang="en-US" altLang="zh-TW" sz="2800" dirty="0">
                    <a:latin typeface="微軟正黑體"/>
                    <a:ea typeface="微軟正黑體"/>
                    <a:cs typeface="微軟正黑體"/>
                  </a:rPr>
                  <a:t>83.91</a:t>
                </a:r>
                <a:r>
                  <a:rPr lang="zh-TW" altLang="en-US" sz="2800" dirty="0">
                    <a:latin typeface="微軟正黑體"/>
                    <a:ea typeface="微軟正黑體"/>
                    <a:cs typeface="微軟正黑體"/>
                  </a:rPr>
                  <a:t>，高於一般學校平均值</a:t>
                </a:r>
                <a:endParaRPr lang="ja-JP" altLang="en-US" sz="2800" dirty="0">
                  <a:latin typeface="微軟正黑體"/>
                  <a:ea typeface="微軟正黑體"/>
                  <a:cs typeface="微軟正黑體"/>
                </a:endParaRPr>
              </a:p>
            </p:txBody>
          </p: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703" y="880"/>
                <a:ext cx="3418" cy="301"/>
              </a:xfrm>
              <a:prstGeom prst="roundRect">
                <a:avLst>
                  <a:gd name="adj" fmla="val 50000"/>
                </a:avLst>
              </a:prstGeom>
              <a:solidFill>
                <a:srgbClr val="A94F17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r>
                  <a:rPr lang="zh-TW" altLang="en-US" sz="2800" dirty="0">
                    <a:solidFill>
                      <a:schemeClr val="bg1"/>
                    </a:solidFill>
                    <a:latin typeface="微軟正黑體"/>
                    <a:ea typeface="微軟正黑體"/>
                    <a:cs typeface="微軟正黑體"/>
                  </a:rPr>
                  <a:t>培養令雇主滿意之休憩產業專業人才</a:t>
                </a:r>
                <a:endParaRPr lang="en-US" altLang="ja-JP" sz="2800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6871" y="128584"/>
            <a:ext cx="6984776" cy="864096"/>
          </a:xfrm>
        </p:spPr>
        <p:txBody>
          <a:bodyPr/>
          <a:lstStyle/>
          <a:p>
            <a:r>
              <a:rPr lang="zh-TW" altLang="en-US" dirty="0" smtClean="0"/>
              <a:t>課程規劃 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134" name="文字方塊 63"/>
          <p:cNvSpPr txBox="1">
            <a:spLocks noChangeArrowheads="1"/>
          </p:cNvSpPr>
          <p:nvPr/>
        </p:nvSpPr>
        <p:spPr bwMode="auto">
          <a:xfrm>
            <a:off x="-617511" y="-35468"/>
            <a:ext cx="1914771" cy="27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休閒與遊憩管理學系課程地圖</a:t>
            </a:r>
            <a:endParaRPr kumimoji="0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5" name="Group 178"/>
          <p:cNvGrpSpPr>
            <a:grpSpLocks/>
          </p:cNvGrpSpPr>
          <p:nvPr/>
        </p:nvGrpSpPr>
        <p:grpSpPr bwMode="auto">
          <a:xfrm>
            <a:off x="58897" y="1023887"/>
            <a:ext cx="8724741" cy="5482690"/>
            <a:chOff x="129" y="633"/>
            <a:chExt cx="16359" cy="10685"/>
          </a:xfrm>
        </p:grpSpPr>
        <p:sp>
          <p:nvSpPr>
            <p:cNvPr id="136" name="圓角矩形 139"/>
            <p:cNvSpPr>
              <a:spLocks noChangeArrowheads="1"/>
            </p:cNvSpPr>
            <p:nvPr/>
          </p:nvSpPr>
          <p:spPr bwMode="auto">
            <a:xfrm>
              <a:off x="9719" y="3215"/>
              <a:ext cx="1830" cy="4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7" name="圓角矩形 152"/>
            <p:cNvSpPr>
              <a:spLocks noChangeArrowheads="1"/>
            </p:cNvSpPr>
            <p:nvPr/>
          </p:nvSpPr>
          <p:spPr bwMode="auto">
            <a:xfrm>
              <a:off x="9539" y="6093"/>
              <a:ext cx="218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8" name="圓角矩形 143"/>
            <p:cNvSpPr>
              <a:spLocks noChangeArrowheads="1"/>
            </p:cNvSpPr>
            <p:nvPr/>
          </p:nvSpPr>
          <p:spPr bwMode="auto">
            <a:xfrm>
              <a:off x="6990" y="6207"/>
              <a:ext cx="1995" cy="4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9" name="圓角矩形 139"/>
            <p:cNvSpPr>
              <a:spLocks noChangeArrowheads="1"/>
            </p:cNvSpPr>
            <p:nvPr/>
          </p:nvSpPr>
          <p:spPr bwMode="auto">
            <a:xfrm>
              <a:off x="9704" y="2450"/>
              <a:ext cx="1830" cy="4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0" name="圓角矩形 124"/>
            <p:cNvSpPr>
              <a:spLocks noChangeArrowheads="1"/>
            </p:cNvSpPr>
            <p:nvPr/>
          </p:nvSpPr>
          <p:spPr bwMode="auto">
            <a:xfrm>
              <a:off x="7050" y="8888"/>
              <a:ext cx="1980" cy="4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1" name="圓角矩形 132"/>
            <p:cNvSpPr>
              <a:spLocks noChangeArrowheads="1"/>
            </p:cNvSpPr>
            <p:nvPr/>
          </p:nvSpPr>
          <p:spPr bwMode="auto">
            <a:xfrm>
              <a:off x="7065" y="1677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2" name="圓角矩形 116"/>
            <p:cNvSpPr>
              <a:spLocks noChangeArrowheads="1"/>
            </p:cNvSpPr>
            <p:nvPr/>
          </p:nvSpPr>
          <p:spPr bwMode="auto">
            <a:xfrm>
              <a:off x="4236" y="9892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3" name="圓角矩形 105"/>
            <p:cNvSpPr>
              <a:spLocks noChangeArrowheads="1"/>
            </p:cNvSpPr>
            <p:nvPr/>
          </p:nvSpPr>
          <p:spPr bwMode="auto">
            <a:xfrm>
              <a:off x="4203" y="5143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4" name="圓角矩形 98"/>
            <p:cNvSpPr>
              <a:spLocks noChangeArrowheads="1"/>
            </p:cNvSpPr>
            <p:nvPr/>
          </p:nvSpPr>
          <p:spPr bwMode="auto">
            <a:xfrm>
              <a:off x="4214" y="4566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5" name="圓角矩形 103"/>
            <p:cNvSpPr>
              <a:spLocks noChangeArrowheads="1"/>
            </p:cNvSpPr>
            <p:nvPr/>
          </p:nvSpPr>
          <p:spPr bwMode="auto">
            <a:xfrm>
              <a:off x="4201" y="3981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6" name="圓角矩形 13"/>
            <p:cNvSpPr>
              <a:spLocks noChangeArrowheads="1"/>
            </p:cNvSpPr>
            <p:nvPr/>
          </p:nvSpPr>
          <p:spPr bwMode="auto">
            <a:xfrm>
              <a:off x="1423" y="3375"/>
              <a:ext cx="1830" cy="82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7" name="圓角矩形 1"/>
            <p:cNvSpPr>
              <a:spLocks noChangeArrowheads="1"/>
            </p:cNvSpPr>
            <p:nvPr/>
          </p:nvSpPr>
          <p:spPr bwMode="auto">
            <a:xfrm>
              <a:off x="1588" y="652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8" name="圓角矩形 2"/>
            <p:cNvSpPr>
              <a:spLocks noChangeArrowheads="1"/>
            </p:cNvSpPr>
            <p:nvPr/>
          </p:nvSpPr>
          <p:spPr bwMode="auto">
            <a:xfrm>
              <a:off x="4278" y="634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9" name="圓角矩形 3"/>
            <p:cNvSpPr>
              <a:spLocks noChangeArrowheads="1"/>
            </p:cNvSpPr>
            <p:nvPr/>
          </p:nvSpPr>
          <p:spPr bwMode="auto">
            <a:xfrm>
              <a:off x="14389" y="649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0" name="圓角矩形 4"/>
            <p:cNvSpPr>
              <a:spLocks noChangeArrowheads="1"/>
            </p:cNvSpPr>
            <p:nvPr/>
          </p:nvSpPr>
          <p:spPr bwMode="auto">
            <a:xfrm>
              <a:off x="12074" y="634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1" name="圓角矩形 5"/>
            <p:cNvSpPr>
              <a:spLocks noChangeArrowheads="1"/>
            </p:cNvSpPr>
            <p:nvPr/>
          </p:nvSpPr>
          <p:spPr bwMode="auto">
            <a:xfrm>
              <a:off x="9689" y="633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2" name="圓角矩形 6"/>
            <p:cNvSpPr>
              <a:spLocks noChangeArrowheads="1"/>
            </p:cNvSpPr>
            <p:nvPr/>
          </p:nvSpPr>
          <p:spPr bwMode="auto">
            <a:xfrm>
              <a:off x="7146" y="633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rgbClr val="4579B8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3" name="圓角矩形 7"/>
            <p:cNvSpPr>
              <a:spLocks noChangeArrowheads="1"/>
            </p:cNvSpPr>
            <p:nvPr/>
          </p:nvSpPr>
          <p:spPr bwMode="auto">
            <a:xfrm>
              <a:off x="1430" y="1875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4" name="文字方塊 9"/>
            <p:cNvSpPr txBox="1">
              <a:spLocks noChangeArrowheads="1"/>
            </p:cNvSpPr>
            <p:nvPr/>
          </p:nvSpPr>
          <p:spPr bwMode="auto">
            <a:xfrm>
              <a:off x="1293" y="3374"/>
              <a:ext cx="20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休閒與遊憩概論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圓角矩形 10"/>
            <p:cNvSpPr>
              <a:spLocks noChangeArrowheads="1"/>
            </p:cNvSpPr>
            <p:nvPr/>
          </p:nvSpPr>
          <p:spPr bwMode="auto">
            <a:xfrm>
              <a:off x="256" y="2096"/>
              <a:ext cx="600" cy="18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6" name="圓角矩形 11"/>
            <p:cNvSpPr>
              <a:spLocks noChangeArrowheads="1"/>
            </p:cNvSpPr>
            <p:nvPr/>
          </p:nvSpPr>
          <p:spPr bwMode="auto">
            <a:xfrm>
              <a:off x="256" y="6414"/>
              <a:ext cx="600" cy="18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7" name="圓角矩形 12"/>
            <p:cNvSpPr>
              <a:spLocks noChangeArrowheads="1"/>
            </p:cNvSpPr>
            <p:nvPr/>
          </p:nvSpPr>
          <p:spPr bwMode="auto">
            <a:xfrm>
              <a:off x="1430" y="2640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8" name="圓角矩形 14"/>
            <p:cNvSpPr>
              <a:spLocks noChangeArrowheads="1"/>
            </p:cNvSpPr>
            <p:nvPr/>
          </p:nvSpPr>
          <p:spPr bwMode="auto">
            <a:xfrm>
              <a:off x="1422" y="6326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9" name="圓角矩形 15"/>
            <p:cNvSpPr>
              <a:spLocks noChangeArrowheads="1"/>
            </p:cNvSpPr>
            <p:nvPr/>
          </p:nvSpPr>
          <p:spPr bwMode="auto">
            <a:xfrm>
              <a:off x="1424" y="7185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0" name="圓角矩形 16"/>
            <p:cNvSpPr>
              <a:spLocks noChangeArrowheads="1"/>
            </p:cNvSpPr>
            <p:nvPr/>
          </p:nvSpPr>
          <p:spPr bwMode="auto">
            <a:xfrm>
              <a:off x="4276" y="10757"/>
              <a:ext cx="1951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1" name="圓角矩形 17"/>
            <p:cNvSpPr>
              <a:spLocks noChangeArrowheads="1"/>
            </p:cNvSpPr>
            <p:nvPr/>
          </p:nvSpPr>
          <p:spPr bwMode="auto">
            <a:xfrm>
              <a:off x="7158" y="10766"/>
              <a:ext cx="1872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2" name="圓角矩形 18"/>
            <p:cNvSpPr>
              <a:spLocks noChangeArrowheads="1"/>
            </p:cNvSpPr>
            <p:nvPr/>
          </p:nvSpPr>
          <p:spPr bwMode="auto">
            <a:xfrm>
              <a:off x="1418" y="10770"/>
              <a:ext cx="1545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grpSp>
          <p:nvGrpSpPr>
            <p:cNvPr id="163" name="群組 35"/>
            <p:cNvGrpSpPr>
              <a:grpSpLocks/>
            </p:cNvGrpSpPr>
            <p:nvPr/>
          </p:nvGrpSpPr>
          <p:grpSpPr bwMode="auto">
            <a:xfrm>
              <a:off x="898" y="2101"/>
              <a:ext cx="525" cy="4554"/>
              <a:chOff x="0" y="0"/>
              <a:chExt cx="2581" cy="16027"/>
            </a:xfrm>
          </p:grpSpPr>
          <p:sp>
            <p:nvSpPr>
              <p:cNvPr id="255" name="直線接點 32"/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16027"/>
              </a:xfrm>
              <a:prstGeom prst="line">
                <a:avLst/>
              </a:prstGeom>
              <a:noFill/>
              <a:ln w="9525">
                <a:solidFill>
                  <a:srgbClr val="BC45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6" name="直線接點 3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BC45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7" name="直線接點 34"/>
              <p:cNvSpPr>
                <a:spLocks noChangeShapeType="1"/>
              </p:cNvSpPr>
              <p:nvPr/>
            </p:nvSpPr>
            <p:spPr bwMode="auto">
              <a:xfrm>
                <a:off x="0" y="15921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BC454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64" name="文字方塊 36"/>
            <p:cNvSpPr txBox="1">
              <a:spLocks noChangeArrowheads="1"/>
            </p:cNvSpPr>
            <p:nvPr/>
          </p:nvSpPr>
          <p:spPr bwMode="auto">
            <a:xfrm>
              <a:off x="1831" y="1880"/>
              <a:ext cx="1418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經濟學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文字方塊 41"/>
            <p:cNvSpPr txBox="1">
              <a:spLocks noChangeArrowheads="1"/>
            </p:cNvSpPr>
            <p:nvPr/>
          </p:nvSpPr>
          <p:spPr bwMode="auto">
            <a:xfrm>
              <a:off x="1587" y="7185"/>
              <a:ext cx="1379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會計學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文字方塊 42"/>
            <p:cNvSpPr txBox="1">
              <a:spLocks noChangeArrowheads="1"/>
            </p:cNvSpPr>
            <p:nvPr/>
          </p:nvSpPr>
          <p:spPr bwMode="auto">
            <a:xfrm>
              <a:off x="1672" y="6340"/>
              <a:ext cx="129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經濟學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文字方塊 43"/>
            <p:cNvSpPr txBox="1">
              <a:spLocks noChangeArrowheads="1"/>
            </p:cNvSpPr>
            <p:nvPr/>
          </p:nvSpPr>
          <p:spPr bwMode="auto">
            <a:xfrm>
              <a:off x="4605" y="675"/>
              <a:ext cx="999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大二</a:t>
              </a:r>
              <a:endParaRPr kumimoji="0" 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文字方塊 44"/>
            <p:cNvSpPr txBox="1">
              <a:spLocks noChangeArrowheads="1"/>
            </p:cNvSpPr>
            <p:nvPr/>
          </p:nvSpPr>
          <p:spPr bwMode="auto">
            <a:xfrm>
              <a:off x="1930" y="647"/>
              <a:ext cx="847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大一</a:t>
              </a:r>
              <a:endParaRPr kumimoji="0" 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文字方塊 45"/>
            <p:cNvSpPr txBox="1">
              <a:spLocks noChangeArrowheads="1"/>
            </p:cNvSpPr>
            <p:nvPr/>
          </p:nvSpPr>
          <p:spPr bwMode="auto">
            <a:xfrm>
              <a:off x="1718" y="2609"/>
              <a:ext cx="142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會計學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文字方塊 46"/>
            <p:cNvSpPr txBox="1">
              <a:spLocks noChangeArrowheads="1"/>
            </p:cNvSpPr>
            <p:nvPr/>
          </p:nvSpPr>
          <p:spPr bwMode="auto">
            <a:xfrm>
              <a:off x="136" y="2359"/>
              <a:ext cx="744" cy="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上學期</a:t>
              </a:r>
              <a:endParaRPr kumimoji="0" 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文字方塊 47"/>
            <p:cNvSpPr txBox="1">
              <a:spLocks noChangeArrowheads="1"/>
            </p:cNvSpPr>
            <p:nvPr/>
          </p:nvSpPr>
          <p:spPr bwMode="auto">
            <a:xfrm>
              <a:off x="129" y="6757"/>
              <a:ext cx="750" cy="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下學期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72" name="群組 48"/>
            <p:cNvGrpSpPr>
              <a:grpSpLocks/>
            </p:cNvGrpSpPr>
            <p:nvPr/>
          </p:nvGrpSpPr>
          <p:grpSpPr bwMode="auto">
            <a:xfrm>
              <a:off x="1032" y="2896"/>
              <a:ext cx="390" cy="4602"/>
              <a:chOff x="0" y="0"/>
              <a:chExt cx="2581" cy="16027"/>
            </a:xfrm>
          </p:grpSpPr>
          <p:sp>
            <p:nvSpPr>
              <p:cNvPr id="252" name="直線接點 49"/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16027"/>
              </a:xfrm>
              <a:prstGeom prst="line">
                <a:avLst/>
              </a:prstGeom>
              <a:noFill/>
              <a:ln w="9525">
                <a:solidFill>
                  <a:srgbClr val="BC45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3" name="直線接點 5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BC45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4" name="直線接點 51"/>
              <p:cNvSpPr>
                <a:spLocks noChangeShapeType="1"/>
              </p:cNvSpPr>
              <p:nvPr/>
            </p:nvSpPr>
            <p:spPr bwMode="auto">
              <a:xfrm>
                <a:off x="0" y="15921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BC454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73" name="文字方塊 52"/>
            <p:cNvSpPr txBox="1">
              <a:spLocks noChangeArrowheads="1"/>
            </p:cNvSpPr>
            <p:nvPr/>
          </p:nvSpPr>
          <p:spPr bwMode="auto">
            <a:xfrm>
              <a:off x="9856" y="633"/>
              <a:ext cx="113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大四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文字方塊 53"/>
            <p:cNvSpPr txBox="1">
              <a:spLocks noChangeArrowheads="1"/>
            </p:cNvSpPr>
            <p:nvPr/>
          </p:nvSpPr>
          <p:spPr bwMode="auto">
            <a:xfrm>
              <a:off x="7382" y="658"/>
              <a:ext cx="113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大三</a:t>
              </a:r>
              <a:endParaRPr kumimoji="0" 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文字方塊 54"/>
            <p:cNvSpPr txBox="1">
              <a:spLocks noChangeArrowheads="1"/>
            </p:cNvSpPr>
            <p:nvPr/>
          </p:nvSpPr>
          <p:spPr bwMode="auto">
            <a:xfrm>
              <a:off x="12168" y="639"/>
              <a:ext cx="153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對應證照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文字方塊 55"/>
            <p:cNvSpPr txBox="1">
              <a:spLocks noChangeArrowheads="1"/>
            </p:cNvSpPr>
            <p:nvPr/>
          </p:nvSpPr>
          <p:spPr bwMode="auto">
            <a:xfrm>
              <a:off x="14469" y="661"/>
              <a:ext cx="1658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未來出路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圓角矩形 56"/>
            <p:cNvSpPr>
              <a:spLocks noChangeArrowheads="1"/>
            </p:cNvSpPr>
            <p:nvPr/>
          </p:nvSpPr>
          <p:spPr bwMode="auto">
            <a:xfrm>
              <a:off x="1436" y="7839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8" name="文字方塊 57"/>
            <p:cNvSpPr txBox="1">
              <a:spLocks noChangeArrowheads="1"/>
            </p:cNvSpPr>
            <p:nvPr/>
          </p:nvSpPr>
          <p:spPr bwMode="auto">
            <a:xfrm>
              <a:off x="1293" y="10738"/>
              <a:ext cx="1874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系核心課程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文字方塊 60"/>
            <p:cNvSpPr txBox="1">
              <a:spLocks noChangeArrowheads="1"/>
            </p:cNvSpPr>
            <p:nvPr/>
          </p:nvSpPr>
          <p:spPr bwMode="auto">
            <a:xfrm>
              <a:off x="7065" y="10778"/>
              <a:ext cx="211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旅遊事業管理學程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文字方塊 61"/>
            <p:cNvSpPr txBox="1">
              <a:spLocks noChangeArrowheads="1"/>
            </p:cNvSpPr>
            <p:nvPr/>
          </p:nvSpPr>
          <p:spPr bwMode="auto">
            <a:xfrm>
              <a:off x="4270" y="10736"/>
              <a:ext cx="2154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餐旅事業管理學程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文字方塊 62"/>
            <p:cNvSpPr txBox="1">
              <a:spLocks noChangeArrowheads="1"/>
            </p:cNvSpPr>
            <p:nvPr/>
          </p:nvSpPr>
          <p:spPr bwMode="auto">
            <a:xfrm>
              <a:off x="1470" y="7843"/>
              <a:ext cx="1863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餐旅管理概論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左-右雙向箭號 66"/>
            <p:cNvSpPr>
              <a:spLocks noChangeArrowheads="1"/>
            </p:cNvSpPr>
            <p:nvPr/>
          </p:nvSpPr>
          <p:spPr bwMode="auto">
            <a:xfrm>
              <a:off x="526" y="1371"/>
              <a:ext cx="15789" cy="71"/>
            </a:xfrm>
            <a:prstGeom prst="leftRightArrow">
              <a:avLst>
                <a:gd name="adj1" fmla="val 50000"/>
                <a:gd name="adj2" fmla="val 50447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3" name="左-右雙向箭號 67"/>
            <p:cNvSpPr>
              <a:spLocks noChangeArrowheads="1"/>
            </p:cNvSpPr>
            <p:nvPr/>
          </p:nvSpPr>
          <p:spPr bwMode="auto">
            <a:xfrm>
              <a:off x="529" y="10588"/>
              <a:ext cx="15789" cy="71"/>
            </a:xfrm>
            <a:prstGeom prst="leftRightArrow">
              <a:avLst>
                <a:gd name="adj1" fmla="val 50000"/>
                <a:gd name="adj2" fmla="val 50447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4" name="圓角矩形 68"/>
            <p:cNvSpPr>
              <a:spLocks noChangeArrowheads="1"/>
            </p:cNvSpPr>
            <p:nvPr/>
          </p:nvSpPr>
          <p:spPr bwMode="auto">
            <a:xfrm>
              <a:off x="4182" y="2754"/>
              <a:ext cx="1941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5" name="圓角矩形 69"/>
            <p:cNvSpPr>
              <a:spLocks noChangeArrowheads="1"/>
            </p:cNvSpPr>
            <p:nvPr/>
          </p:nvSpPr>
          <p:spPr bwMode="auto">
            <a:xfrm>
              <a:off x="4206" y="2142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6" name="圓角矩形 70"/>
            <p:cNvSpPr>
              <a:spLocks noChangeArrowheads="1"/>
            </p:cNvSpPr>
            <p:nvPr/>
          </p:nvSpPr>
          <p:spPr bwMode="auto">
            <a:xfrm>
              <a:off x="4209" y="1591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7" name="圓角矩形 71"/>
            <p:cNvSpPr>
              <a:spLocks noChangeArrowheads="1"/>
            </p:cNvSpPr>
            <p:nvPr/>
          </p:nvSpPr>
          <p:spPr bwMode="auto">
            <a:xfrm>
              <a:off x="1423" y="8473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8" name="文字方塊 75"/>
            <p:cNvSpPr txBox="1">
              <a:spLocks noChangeArrowheads="1"/>
            </p:cNvSpPr>
            <p:nvPr/>
          </p:nvSpPr>
          <p:spPr bwMode="auto">
            <a:xfrm>
              <a:off x="4286" y="1574"/>
              <a:ext cx="1320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管理學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文字方塊 76"/>
            <p:cNvSpPr txBox="1">
              <a:spLocks noChangeArrowheads="1"/>
            </p:cNvSpPr>
            <p:nvPr/>
          </p:nvSpPr>
          <p:spPr bwMode="auto">
            <a:xfrm>
              <a:off x="4046" y="2742"/>
              <a:ext cx="2346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餐旅與觀光行銷</a:t>
              </a: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學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文字方塊 77"/>
            <p:cNvSpPr txBox="1">
              <a:spLocks noChangeArrowheads="1"/>
            </p:cNvSpPr>
            <p:nvPr/>
          </p:nvSpPr>
          <p:spPr bwMode="auto">
            <a:xfrm>
              <a:off x="4428" y="2174"/>
              <a:ext cx="124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統計學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文字方塊 79"/>
            <p:cNvSpPr txBox="1">
              <a:spLocks noChangeArrowheads="1"/>
            </p:cNvSpPr>
            <p:nvPr/>
          </p:nvSpPr>
          <p:spPr bwMode="auto">
            <a:xfrm>
              <a:off x="1587" y="8462"/>
              <a:ext cx="1293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觀光學</a:t>
              </a:r>
              <a:endParaRPr kumimoji="0" 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92" name="群組 81"/>
            <p:cNvGrpSpPr>
              <a:grpSpLocks/>
            </p:cNvGrpSpPr>
            <p:nvPr/>
          </p:nvGrpSpPr>
          <p:grpSpPr bwMode="auto">
            <a:xfrm>
              <a:off x="1137" y="3588"/>
              <a:ext cx="288" cy="4602"/>
              <a:chOff x="0" y="0"/>
              <a:chExt cx="2581" cy="16027"/>
            </a:xfrm>
          </p:grpSpPr>
          <p:sp>
            <p:nvSpPr>
              <p:cNvPr id="249" name="直線接點 82"/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1602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0" name="直線接點 8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51" name="直線接點 84"/>
              <p:cNvSpPr>
                <a:spLocks noChangeShapeType="1"/>
              </p:cNvSpPr>
              <p:nvPr/>
            </p:nvSpPr>
            <p:spPr bwMode="auto">
              <a:xfrm>
                <a:off x="0" y="15921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93" name="直線接點 87"/>
            <p:cNvSpPr>
              <a:spLocks noChangeShapeType="1"/>
            </p:cNvSpPr>
            <p:nvPr/>
          </p:nvSpPr>
          <p:spPr bwMode="auto">
            <a:xfrm>
              <a:off x="1135" y="8200"/>
              <a:ext cx="0" cy="5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4" name="直線單箭頭接點 90"/>
            <p:cNvSpPr>
              <a:spLocks noChangeShapeType="1"/>
            </p:cNvSpPr>
            <p:nvPr/>
          </p:nvSpPr>
          <p:spPr bwMode="auto">
            <a:xfrm>
              <a:off x="1135" y="8759"/>
              <a:ext cx="2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5" name="圓角矩形 91"/>
            <p:cNvSpPr>
              <a:spLocks noChangeArrowheads="1"/>
            </p:cNvSpPr>
            <p:nvPr/>
          </p:nvSpPr>
          <p:spPr bwMode="auto">
            <a:xfrm>
              <a:off x="4241" y="7190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6" name="圓角矩形 92"/>
            <p:cNvSpPr>
              <a:spLocks noChangeArrowheads="1"/>
            </p:cNvSpPr>
            <p:nvPr/>
          </p:nvSpPr>
          <p:spPr bwMode="auto">
            <a:xfrm>
              <a:off x="4207" y="3408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7" name="文字方塊 93"/>
            <p:cNvSpPr txBox="1">
              <a:spLocks noChangeArrowheads="1"/>
            </p:cNvSpPr>
            <p:nvPr/>
          </p:nvSpPr>
          <p:spPr bwMode="auto">
            <a:xfrm>
              <a:off x="4108" y="4595"/>
              <a:ext cx="2169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觀光行政與法規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文字方塊 94"/>
            <p:cNvSpPr txBox="1">
              <a:spLocks noChangeArrowheads="1"/>
            </p:cNvSpPr>
            <p:nvPr/>
          </p:nvSpPr>
          <p:spPr bwMode="auto">
            <a:xfrm>
              <a:off x="4135" y="3409"/>
              <a:ext cx="230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旅館管理與實作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文字方塊 95"/>
            <p:cNvSpPr txBox="1">
              <a:spLocks noChangeArrowheads="1"/>
            </p:cNvSpPr>
            <p:nvPr/>
          </p:nvSpPr>
          <p:spPr bwMode="auto">
            <a:xfrm>
              <a:off x="4202" y="4032"/>
              <a:ext cx="1993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餐旅專業英文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文字方塊 96"/>
            <p:cNvSpPr txBox="1">
              <a:spLocks noChangeArrowheads="1"/>
            </p:cNvSpPr>
            <p:nvPr/>
          </p:nvSpPr>
          <p:spPr bwMode="auto">
            <a:xfrm>
              <a:off x="4215" y="5160"/>
              <a:ext cx="1908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旅遊專業英語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圓角矩形 97"/>
            <p:cNvSpPr>
              <a:spLocks noChangeArrowheads="1"/>
            </p:cNvSpPr>
            <p:nvPr/>
          </p:nvSpPr>
          <p:spPr bwMode="auto">
            <a:xfrm>
              <a:off x="4244" y="6083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2" name="圓角矩形 99"/>
            <p:cNvSpPr>
              <a:spLocks noChangeArrowheads="1"/>
            </p:cNvSpPr>
            <p:nvPr/>
          </p:nvSpPr>
          <p:spPr bwMode="auto">
            <a:xfrm>
              <a:off x="7050" y="3960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3" name="圓角矩形 100"/>
            <p:cNvSpPr>
              <a:spLocks noChangeArrowheads="1"/>
            </p:cNvSpPr>
            <p:nvPr/>
          </p:nvSpPr>
          <p:spPr bwMode="auto">
            <a:xfrm>
              <a:off x="4253" y="7869"/>
              <a:ext cx="1891" cy="5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4" name="圓角矩形 101"/>
            <p:cNvSpPr>
              <a:spLocks noChangeArrowheads="1"/>
            </p:cNvSpPr>
            <p:nvPr/>
          </p:nvSpPr>
          <p:spPr bwMode="auto">
            <a:xfrm>
              <a:off x="7065" y="3215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5" name="圓角矩形 104"/>
            <p:cNvSpPr>
              <a:spLocks noChangeArrowheads="1"/>
            </p:cNvSpPr>
            <p:nvPr/>
          </p:nvSpPr>
          <p:spPr bwMode="auto">
            <a:xfrm>
              <a:off x="4252" y="9244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6" name="圓角矩形 106"/>
            <p:cNvSpPr>
              <a:spLocks noChangeArrowheads="1"/>
            </p:cNvSpPr>
            <p:nvPr/>
          </p:nvSpPr>
          <p:spPr bwMode="auto">
            <a:xfrm>
              <a:off x="4278" y="8566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7" name="圓角矩形 107"/>
            <p:cNvSpPr>
              <a:spLocks noChangeArrowheads="1"/>
            </p:cNvSpPr>
            <p:nvPr/>
          </p:nvSpPr>
          <p:spPr bwMode="auto">
            <a:xfrm>
              <a:off x="4243" y="6622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8" name="文字方塊 108"/>
            <p:cNvSpPr txBox="1">
              <a:spLocks noChangeArrowheads="1"/>
            </p:cNvSpPr>
            <p:nvPr/>
          </p:nvSpPr>
          <p:spPr bwMode="auto">
            <a:xfrm>
              <a:off x="4135" y="7828"/>
              <a:ext cx="2092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餐廳管理與餐服實作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文字方塊 110"/>
            <p:cNvSpPr txBox="1">
              <a:spLocks noChangeArrowheads="1"/>
            </p:cNvSpPr>
            <p:nvPr/>
          </p:nvSpPr>
          <p:spPr bwMode="auto">
            <a:xfrm>
              <a:off x="4205" y="7178"/>
              <a:ext cx="1927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人力資源管理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" name="文字方塊 111"/>
            <p:cNvSpPr txBox="1">
              <a:spLocks noChangeArrowheads="1"/>
            </p:cNvSpPr>
            <p:nvPr/>
          </p:nvSpPr>
          <p:spPr bwMode="auto">
            <a:xfrm>
              <a:off x="4234" y="9253"/>
              <a:ext cx="1646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領隊實務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文字方塊 112"/>
            <p:cNvSpPr txBox="1">
              <a:spLocks noChangeArrowheads="1"/>
            </p:cNvSpPr>
            <p:nvPr/>
          </p:nvSpPr>
          <p:spPr bwMode="auto">
            <a:xfrm>
              <a:off x="4213" y="6623"/>
              <a:ext cx="1817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服務業管理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文字方塊 80"/>
            <p:cNvSpPr txBox="1">
              <a:spLocks noChangeArrowheads="1"/>
            </p:cNvSpPr>
            <p:nvPr/>
          </p:nvSpPr>
          <p:spPr bwMode="auto">
            <a:xfrm>
              <a:off x="4614" y="6087"/>
              <a:ext cx="1277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統計學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文字方塊 113"/>
            <p:cNvSpPr txBox="1">
              <a:spLocks noChangeArrowheads="1"/>
            </p:cNvSpPr>
            <p:nvPr/>
          </p:nvSpPr>
          <p:spPr bwMode="auto">
            <a:xfrm>
              <a:off x="4183" y="8595"/>
              <a:ext cx="213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旅運管理與實務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" name="文字方塊 114"/>
            <p:cNvSpPr txBox="1">
              <a:spLocks noChangeArrowheads="1"/>
            </p:cNvSpPr>
            <p:nvPr/>
          </p:nvSpPr>
          <p:spPr bwMode="auto">
            <a:xfrm>
              <a:off x="4271" y="9818"/>
              <a:ext cx="1694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導遊實務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" name="文字方塊 117"/>
            <p:cNvSpPr txBox="1">
              <a:spLocks noChangeArrowheads="1"/>
            </p:cNvSpPr>
            <p:nvPr/>
          </p:nvSpPr>
          <p:spPr bwMode="auto">
            <a:xfrm>
              <a:off x="7260" y="1677"/>
              <a:ext cx="160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財務管理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" name="文字方塊 118"/>
            <p:cNvSpPr txBox="1">
              <a:spLocks noChangeArrowheads="1"/>
            </p:cNvSpPr>
            <p:nvPr/>
          </p:nvSpPr>
          <p:spPr bwMode="auto">
            <a:xfrm>
              <a:off x="9589" y="2398"/>
              <a:ext cx="2082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休閒產業分析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17" name="群組 119"/>
            <p:cNvGrpSpPr>
              <a:grpSpLocks/>
            </p:cNvGrpSpPr>
            <p:nvPr/>
          </p:nvGrpSpPr>
          <p:grpSpPr bwMode="auto">
            <a:xfrm>
              <a:off x="3765" y="2355"/>
              <a:ext cx="435" cy="4065"/>
              <a:chOff x="0" y="0"/>
              <a:chExt cx="2581" cy="16027"/>
            </a:xfrm>
          </p:grpSpPr>
          <p:sp>
            <p:nvSpPr>
              <p:cNvPr id="246" name="直線接點 1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1602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7" name="直線接點 12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248" name="直線接點 122"/>
              <p:cNvSpPr>
                <a:spLocks noChangeShapeType="1"/>
              </p:cNvSpPr>
              <p:nvPr/>
            </p:nvSpPr>
            <p:spPr bwMode="auto">
              <a:xfrm>
                <a:off x="0" y="15921"/>
                <a:ext cx="258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218" name="圓角矩形 123"/>
            <p:cNvSpPr>
              <a:spLocks noChangeArrowheads="1"/>
            </p:cNvSpPr>
            <p:nvPr/>
          </p:nvSpPr>
          <p:spPr bwMode="auto">
            <a:xfrm>
              <a:off x="7065" y="2401"/>
              <a:ext cx="1844" cy="6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9" name="圓角矩形 125"/>
            <p:cNvSpPr>
              <a:spLocks noChangeArrowheads="1"/>
            </p:cNvSpPr>
            <p:nvPr/>
          </p:nvSpPr>
          <p:spPr bwMode="auto">
            <a:xfrm>
              <a:off x="9689" y="1632"/>
              <a:ext cx="1830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0" name="圓角矩形 126"/>
            <p:cNvSpPr>
              <a:spLocks noChangeArrowheads="1"/>
            </p:cNvSpPr>
            <p:nvPr/>
          </p:nvSpPr>
          <p:spPr bwMode="auto">
            <a:xfrm>
              <a:off x="7020" y="7350"/>
              <a:ext cx="1950" cy="65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1" name="圓角矩形 127"/>
            <p:cNvSpPr>
              <a:spLocks noChangeArrowheads="1"/>
            </p:cNvSpPr>
            <p:nvPr/>
          </p:nvSpPr>
          <p:spPr bwMode="auto">
            <a:xfrm>
              <a:off x="7000" y="8164"/>
              <a:ext cx="1980" cy="5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2" name="圓角矩形 128"/>
            <p:cNvSpPr>
              <a:spLocks noChangeArrowheads="1"/>
            </p:cNvSpPr>
            <p:nvPr/>
          </p:nvSpPr>
          <p:spPr bwMode="auto">
            <a:xfrm>
              <a:off x="7050" y="4620"/>
              <a:ext cx="1815" cy="3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3" name="圓角矩形 129"/>
            <p:cNvSpPr>
              <a:spLocks noChangeArrowheads="1"/>
            </p:cNvSpPr>
            <p:nvPr/>
          </p:nvSpPr>
          <p:spPr bwMode="auto">
            <a:xfrm>
              <a:off x="9486" y="6997"/>
              <a:ext cx="2289" cy="4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4" name="文字方塊 133"/>
            <p:cNvSpPr txBox="1">
              <a:spLocks noChangeArrowheads="1"/>
            </p:cNvSpPr>
            <p:nvPr/>
          </p:nvSpPr>
          <p:spPr bwMode="auto">
            <a:xfrm>
              <a:off x="6990" y="3195"/>
              <a:ext cx="20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餐旅資訊系統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5" name="文字方塊 134"/>
            <p:cNvSpPr txBox="1">
              <a:spLocks noChangeArrowheads="1"/>
            </p:cNvSpPr>
            <p:nvPr/>
          </p:nvSpPr>
          <p:spPr bwMode="auto">
            <a:xfrm>
              <a:off x="9648" y="1654"/>
              <a:ext cx="2202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餐旅管理個案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文字方塊 136"/>
            <p:cNvSpPr txBox="1">
              <a:spLocks noChangeArrowheads="1"/>
            </p:cNvSpPr>
            <p:nvPr/>
          </p:nvSpPr>
          <p:spPr bwMode="auto">
            <a:xfrm>
              <a:off x="7039" y="8875"/>
              <a:ext cx="1890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旅遊資訊系統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文字方塊 137"/>
            <p:cNvSpPr txBox="1">
              <a:spLocks noChangeArrowheads="1"/>
            </p:cNvSpPr>
            <p:nvPr/>
          </p:nvSpPr>
          <p:spPr bwMode="auto">
            <a:xfrm>
              <a:off x="7035" y="6137"/>
              <a:ext cx="1845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服務業個案</a:t>
              </a:r>
              <a:endParaRPr kumimoji="0" 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8" name="文字方塊 138"/>
            <p:cNvSpPr txBox="1">
              <a:spLocks noChangeArrowheads="1"/>
            </p:cNvSpPr>
            <p:nvPr/>
          </p:nvSpPr>
          <p:spPr bwMode="auto">
            <a:xfrm>
              <a:off x="6935" y="2366"/>
              <a:ext cx="197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市場調查與研究方法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9" name="圓角矩形 142"/>
            <p:cNvSpPr>
              <a:spLocks noChangeArrowheads="1"/>
            </p:cNvSpPr>
            <p:nvPr/>
          </p:nvSpPr>
          <p:spPr bwMode="auto">
            <a:xfrm>
              <a:off x="7035" y="6768"/>
              <a:ext cx="1980" cy="4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A2A1"/>
                </a:gs>
                <a:gs pos="35001">
                  <a:srgbClr val="FFBEBD"/>
                </a:gs>
                <a:gs pos="100000">
                  <a:srgbClr val="FFE5E5"/>
                </a:gs>
              </a:gsLst>
              <a:lin ang="16200000" scaled="1"/>
            </a:gradFill>
            <a:ln w="9525">
              <a:solidFill>
                <a:srgbClr val="BC4542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0" name="文字方塊 144"/>
            <p:cNvSpPr txBox="1">
              <a:spLocks noChangeArrowheads="1"/>
            </p:cNvSpPr>
            <p:nvPr/>
          </p:nvSpPr>
          <p:spPr bwMode="auto">
            <a:xfrm>
              <a:off x="7209" y="6751"/>
              <a:ext cx="1731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畢業專題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文字方塊 145"/>
            <p:cNvSpPr txBox="1">
              <a:spLocks noChangeArrowheads="1"/>
            </p:cNvSpPr>
            <p:nvPr/>
          </p:nvSpPr>
          <p:spPr bwMode="auto">
            <a:xfrm>
              <a:off x="6954" y="7339"/>
              <a:ext cx="222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宴會管理與廚藝實作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文字方塊 146"/>
            <p:cNvSpPr txBox="1">
              <a:spLocks noChangeArrowheads="1"/>
            </p:cNvSpPr>
            <p:nvPr/>
          </p:nvSpPr>
          <p:spPr bwMode="auto">
            <a:xfrm>
              <a:off x="6899" y="8137"/>
              <a:ext cx="220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產品設計與成本控制控制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3" name="文字方塊 147"/>
            <p:cNvSpPr txBox="1">
              <a:spLocks noChangeArrowheads="1"/>
            </p:cNvSpPr>
            <p:nvPr/>
          </p:nvSpPr>
          <p:spPr bwMode="auto">
            <a:xfrm>
              <a:off x="9530" y="6100"/>
              <a:ext cx="2585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餐旅公關危機管理</a:t>
              </a:r>
              <a:endParaRPr kumimoji="0" lang="zh-TW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文字方塊 148"/>
            <p:cNvSpPr txBox="1">
              <a:spLocks noChangeArrowheads="1"/>
            </p:cNvSpPr>
            <p:nvPr/>
          </p:nvSpPr>
          <p:spPr bwMode="auto">
            <a:xfrm>
              <a:off x="6915" y="4590"/>
              <a:ext cx="2397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旅行業經營實務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文字方塊 150"/>
            <p:cNvSpPr txBox="1">
              <a:spLocks noChangeArrowheads="1"/>
            </p:cNvSpPr>
            <p:nvPr/>
          </p:nvSpPr>
          <p:spPr bwMode="auto">
            <a:xfrm>
              <a:off x="9360" y="6964"/>
              <a:ext cx="2625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旅遊商品與市場開發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圓角矩形 153"/>
            <p:cNvSpPr>
              <a:spLocks noChangeArrowheads="1"/>
            </p:cNvSpPr>
            <p:nvPr/>
          </p:nvSpPr>
          <p:spPr bwMode="auto">
            <a:xfrm>
              <a:off x="11940" y="1605"/>
              <a:ext cx="2040" cy="37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7" name="文字方塊 149"/>
            <p:cNvSpPr txBox="1">
              <a:spLocks noChangeArrowheads="1"/>
            </p:cNvSpPr>
            <p:nvPr/>
          </p:nvSpPr>
          <p:spPr bwMode="auto">
            <a:xfrm>
              <a:off x="11940" y="1875"/>
              <a:ext cx="2145" cy="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餐旅事業管理學程</a:t>
              </a:r>
              <a:endParaRPr kumimoji="0" lang="zh-TW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1.</a:t>
              </a:r>
              <a:r>
                <a:rPr kumimoji="0" lang="zh-TW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中餐烹飪乙級技術士</a:t>
              </a: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8" name="圓角矩形 155"/>
            <p:cNvSpPr>
              <a:spLocks noChangeArrowheads="1"/>
            </p:cNvSpPr>
            <p:nvPr/>
          </p:nvSpPr>
          <p:spPr bwMode="auto">
            <a:xfrm>
              <a:off x="11940" y="6015"/>
              <a:ext cx="2040" cy="37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9" name="圓角矩形 156"/>
            <p:cNvSpPr>
              <a:spLocks noChangeArrowheads="1"/>
            </p:cNvSpPr>
            <p:nvPr/>
          </p:nvSpPr>
          <p:spPr bwMode="auto">
            <a:xfrm>
              <a:off x="14220" y="6015"/>
              <a:ext cx="2040" cy="37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AFDA7"/>
                </a:gs>
                <a:gs pos="35001">
                  <a:srgbClr val="E4FDC2"/>
                </a:gs>
                <a:gs pos="100000">
                  <a:srgbClr val="F5FFE6"/>
                </a:gs>
              </a:gsLst>
              <a:lin ang="16200000" scaled="1"/>
            </a:gradFill>
            <a:ln w="9525">
              <a:solidFill>
                <a:srgbClr val="94B64E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0" name="圓角矩形 157"/>
            <p:cNvSpPr>
              <a:spLocks noChangeArrowheads="1"/>
            </p:cNvSpPr>
            <p:nvPr/>
          </p:nvSpPr>
          <p:spPr bwMode="auto">
            <a:xfrm>
              <a:off x="14220" y="1605"/>
              <a:ext cx="2040" cy="37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9B5E8"/>
                </a:gs>
                <a:gs pos="35001">
                  <a:srgbClr val="D9CBEE"/>
                </a:gs>
                <a:gs pos="100000">
                  <a:srgbClr val="F0EAF9"/>
                </a:gs>
              </a:gsLst>
              <a:lin ang="16200000" scaled="1"/>
            </a:gradFill>
            <a:ln w="9525">
              <a:solidFill>
                <a:srgbClr val="795D9B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1" name="文字方塊 161"/>
            <p:cNvSpPr txBox="1">
              <a:spLocks noChangeArrowheads="1"/>
            </p:cNvSpPr>
            <p:nvPr/>
          </p:nvSpPr>
          <p:spPr bwMode="auto">
            <a:xfrm>
              <a:off x="11940" y="6285"/>
              <a:ext cx="2145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旅遊事業管理學程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1.</a:t>
              </a: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華語導遊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2.</a:t>
              </a: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華語領隊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3.</a:t>
              </a: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外語領隊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4.</a:t>
              </a: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外語導遊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5.Abacus</a:t>
              </a: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定位認證</a:t>
              </a:r>
              <a:endParaRPr kumimoji="0" lang="zh-TW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文字方塊 162"/>
            <p:cNvSpPr txBox="1">
              <a:spLocks noChangeArrowheads="1"/>
            </p:cNvSpPr>
            <p:nvPr/>
          </p:nvSpPr>
          <p:spPr bwMode="auto">
            <a:xfrm>
              <a:off x="14107" y="1859"/>
              <a:ext cx="2381" cy="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餐旅事業管理學程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房務人員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餐飲接待員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速食餐飲調禮服務員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飯店客房業務人員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飯店櫃檯事務人員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飯店主管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廚師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文字方塊 163"/>
            <p:cNvSpPr txBox="1">
              <a:spLocks noChangeArrowheads="1"/>
            </p:cNvSpPr>
            <p:nvPr/>
          </p:nvSpPr>
          <p:spPr bwMode="auto">
            <a:xfrm>
              <a:off x="14220" y="6285"/>
              <a:ext cx="2095" cy="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旅遊事業管理學程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專業領隊</a:t>
              </a:r>
              <a:endParaRPr kumimoji="0" 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OP</a:t>
              </a:r>
              <a:endParaRPr kumimoji="0" lang="en-US" alt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內勤證照人員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票務人員</a:t>
              </a:r>
              <a:endParaRPr kumimoji="0" lang="zh-TW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旅行社事務員</a:t>
              </a:r>
              <a:endParaRPr kumimoji="0" lang="zh-TW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文字方塊 133"/>
            <p:cNvSpPr txBox="1">
              <a:spLocks noChangeArrowheads="1"/>
            </p:cNvSpPr>
            <p:nvPr/>
          </p:nvSpPr>
          <p:spPr bwMode="auto">
            <a:xfrm>
              <a:off x="6990" y="3960"/>
              <a:ext cx="213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顧客關係管理</a:t>
              </a:r>
              <a:endParaRPr kumimoji="0" 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文字方塊 118"/>
            <p:cNvSpPr txBox="1">
              <a:spLocks noChangeArrowheads="1"/>
            </p:cNvSpPr>
            <p:nvPr/>
          </p:nvSpPr>
          <p:spPr bwMode="auto">
            <a:xfrm>
              <a:off x="9643" y="3180"/>
              <a:ext cx="2009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休閒產業實習</a:t>
              </a:r>
              <a:endParaRPr kumimoji="0" lang="zh-TW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58" name="Rectangle 302"/>
          <p:cNvSpPr>
            <a:spLocks noChangeArrowheads="1"/>
          </p:cNvSpPr>
          <p:nvPr/>
        </p:nvSpPr>
        <p:spPr bwMode="auto">
          <a:xfrm>
            <a:off x="433566" y="-471030"/>
            <a:ext cx="7680419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59" name="Rectangle 355"/>
          <p:cNvSpPr>
            <a:spLocks noChangeArrowheads="1"/>
          </p:cNvSpPr>
          <p:nvPr/>
        </p:nvSpPr>
        <p:spPr bwMode="auto">
          <a:xfrm flipV="1">
            <a:off x="433566" y="-101601"/>
            <a:ext cx="76804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1331640" y="1700808"/>
            <a:ext cx="5832648" cy="3312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課程規劃 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1683777"/>
            <a:ext cx="5915000" cy="4493096"/>
          </a:xfrm>
        </p:spPr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跨領域學程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導遊領隊證照學程</a:t>
            </a:r>
            <a:r>
              <a:rPr lang="en-US" altLang="zh-TW" dirty="0" smtClean="0"/>
              <a:t>(</a:t>
            </a:r>
            <a:r>
              <a:rPr lang="zh-TW" altLang="en-US" dirty="0" smtClean="0"/>
              <a:t>外文系</a:t>
            </a:r>
            <a:r>
              <a:rPr lang="en-US" altLang="zh-TW" dirty="0" smtClean="0"/>
              <a:t>)</a:t>
            </a:r>
            <a:endParaRPr lang="en-US" altLang="zh-TW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課程規劃 </a:t>
            </a:r>
            <a:r>
              <a:rPr lang="en-US" altLang="zh-TW" dirty="0" smtClean="0"/>
              <a:t>(3)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l="11340" t="7501" r="10071"/>
          <a:stretch>
            <a:fillRect/>
          </a:stretch>
        </p:blipFill>
        <p:spPr bwMode="auto">
          <a:xfrm>
            <a:off x="250825" y="1125538"/>
            <a:ext cx="871378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專業技能或證照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1CD177A-445B-4EDB-B4AB-2540290DCD14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908050"/>
            <a:ext cx="90265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特色活動 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" name="Picture 4" descr="https://fbcdn-sphotos-b-a.akamaihd.net/hphotos-ak-xfa1/v/t1.0-9/379337_387575484626426_1073449369_n.jpg?oh=9d43e7ef3567101e1b26891ac9e9be7d&amp;oe=551E02E8&amp;__gda__=1424026209_18844f03de4af1d1cef0e4caa3f574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214554"/>
            <a:ext cx="2024077" cy="151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s://fbcdn-sphotos-g-a.akamaihd.net/hphotos-ak-prn2/v/t1.0-9/1013432_573890235994949_439557974_n.jpg?oh=631d5490938606e7255edcda8d1d397c&amp;oe=550D2DED&amp;__gda__=1423438523_f36db87e7177683ae658b65bd184999f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286380" y="1214422"/>
            <a:ext cx="1530297" cy="114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https://fbcdn-sphotos-e-a.akamaihd.net/hphotos-ak-xaf1/v/t1.0-9/551852_387573251293316_924499626_n.jpg?oh=b3b356d947db78604c1aa75eb89b17e0&amp;oe=54D57A7B&amp;__gda__=1426855850_5f3a01b931c4184c66a71f3d12b655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643182"/>
            <a:ext cx="1158932" cy="174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https://fbcdn-sphotos-h-a.akamaihd.net/hphotos-ak-prn2/v/t1.0-9/536809_387575351293106_1987379403_n.jpg?oh=8c803782956418fafd0801f3cc61023c&amp;oe=54DDDFBC&amp;__gda__=1423806698_5771d346d4e8a0cd765b9799bc13d3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928670"/>
            <a:ext cx="1512865" cy="113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 l="39293" t="50000" r="38470" b="22168"/>
          <a:stretch>
            <a:fillRect/>
          </a:stretch>
        </p:blipFill>
        <p:spPr bwMode="auto">
          <a:xfrm>
            <a:off x="5000628" y="5214950"/>
            <a:ext cx="2030342" cy="142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橢圓 19"/>
          <p:cNvSpPr/>
          <p:nvPr/>
        </p:nvSpPr>
        <p:spPr>
          <a:xfrm>
            <a:off x="3643313" y="3071813"/>
            <a:ext cx="1643062" cy="121443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特色活動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2214563" y="2500313"/>
            <a:ext cx="1714500" cy="1000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0" hangingPunct="0">
              <a:defRPr/>
            </a:pP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系友聯繫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5429250" y="2857500"/>
            <a:ext cx="1571625" cy="10715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企業參訪</a:t>
            </a:r>
            <a:endParaRPr lang="zh-TW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276600" y="1844675"/>
            <a:ext cx="1643063" cy="10001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zh-TW" alt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專業實習</a:t>
            </a:r>
            <a:endParaRPr lang="en-US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143500" y="3857625"/>
            <a:ext cx="1571625" cy="1143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舉辦證照輔導班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071938" y="4572000"/>
            <a:ext cx="1643062" cy="10001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企業導師演講與諮詢</a:t>
            </a:r>
            <a:endParaRPr lang="en-US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2428875" y="4214813"/>
            <a:ext cx="1928813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舉辦生涯就業講座</a:t>
            </a:r>
          </a:p>
        </p:txBody>
      </p:sp>
      <p:sp>
        <p:nvSpPr>
          <p:cNvPr id="27" name="橢圓 26"/>
          <p:cNvSpPr/>
          <p:nvPr/>
        </p:nvSpPr>
        <p:spPr>
          <a:xfrm>
            <a:off x="4500563" y="2214563"/>
            <a:ext cx="1857375" cy="1000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海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內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外企業見習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1785938" y="3429000"/>
            <a:ext cx="1857375" cy="10001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鼓勵學生參加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就業博覽會</a:t>
            </a:r>
            <a:endParaRPr lang="zh-TW" altLang="en-US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6" descr="https://fbcdn-sphotos-a-a.akamaihd.net/hphotos-ak-xap1/v/t1.0-9/33976_388966531153988_488124749_n.jpg?oh=86742d533760f335f89b833e6ce4ed20&amp;oe=55202C77&amp;__gda__=1427293573_b6f3b601f5e1d9bdebf32f301660cdd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429132"/>
            <a:ext cx="2115359" cy="141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8" cstate="print"/>
          <a:srcRect l="23646" t="60254" r="57412" b="17773"/>
          <a:stretch>
            <a:fillRect/>
          </a:stretch>
        </p:blipFill>
        <p:spPr bwMode="auto">
          <a:xfrm>
            <a:off x="2285984" y="5286388"/>
            <a:ext cx="2143140" cy="139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/>
          <a:srcRect l="23645" t="25097" r="35999" b="20703"/>
          <a:stretch>
            <a:fillRect/>
          </a:stretch>
        </p:blipFill>
        <p:spPr bwMode="auto">
          <a:xfrm>
            <a:off x="6643702" y="3786190"/>
            <a:ext cx="1880589" cy="142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8" descr="https://fbcdn-sphotos-a-a.akamaihd.net/hphotos-ak-xaf1/v/t1.0-9/486450_345591182158190_998670947_n.jpg?oh=5df70f9b8ade5db18c5642a493b4bdb1&amp;oe=551B032B&amp;__gda__=1423684090_beb2fcabd7c2e847c5186d7f4abf388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1166797"/>
            <a:ext cx="2071702" cy="138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a2323a-afa7-4201-a5cb-c99d63ad9bb4">MNTMPPY6CVD6-414-127</_dlc_DocId>
    <_dlc_DocIdUrl xmlns="aba2323a-afa7-4201-a5cb-c99d63ad9bb4">
      <Url>http://oic.asia.edu.tw/adm/ac/_layouts/15/DocIdRedir.aspx?ID=MNTMPPY6CVD6-414-127</Url>
      <Description>MNTMPPY6CVD6-414-127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05483A916027549975489081266F02E" ma:contentTypeVersion="0" ma:contentTypeDescription="建立新的文件。" ma:contentTypeScope="" ma:versionID="59b91c58bb4d282ef8d2c298976e8485">
  <xsd:schema xmlns:xsd="http://www.w3.org/2001/XMLSchema" xmlns:xs="http://www.w3.org/2001/XMLSchema" xmlns:p="http://schemas.microsoft.com/office/2006/metadata/properties" xmlns:ns2="aba2323a-afa7-4201-a5cb-c99d63ad9bb4" targetNamespace="http://schemas.microsoft.com/office/2006/metadata/properties" ma:root="true" ma:fieldsID="8199c6f675037160c89b29daa7310b88" ns2:_="">
    <xsd:import namespace="aba2323a-afa7-4201-a5cb-c99d63ad9b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2323a-afa7-4201-a5cb-c99d63ad9bb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文件識別碼值" ma:description="指派給此項目的文件識別碼值。" ma:internalName="_dlc_DocId" ma:readOnly="true">
      <xsd:simpleType>
        <xsd:restriction base="dms:Text"/>
      </xsd:simpleType>
    </xsd:element>
    <xsd:element name="_dlc_DocIdUrl" ma:index="9" nillable="true" ma:displayName="文件識別碼" ma:description="此文件的永久性連結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持續性識別碼" ma:description="新增時保留識別碼。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584342-97CA-4397-A353-DEA420D906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F1378F-0C1B-4AE9-9A1B-FFD063D9E2B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C743B09-88E6-4BDE-9931-6EFD1C891FCB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ba2323a-afa7-4201-a5cb-c99d63ad9bb4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5F9739C2-FA96-4648-B748-C4199137D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a2323a-afa7-4201-a5cb-c99d63ad9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13139</TotalTime>
  <Words>1024</Words>
  <Application>Microsoft Office PowerPoint</Application>
  <PresentationFormat>如螢幕大小 (4:3)</PresentationFormat>
  <Paragraphs>234</Paragraphs>
  <Slides>19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休閒與遊憩管理學系</vt:lpstr>
      <vt:lpstr>學系特色 (1)</vt:lpstr>
      <vt:lpstr>學系特色 (2)</vt:lpstr>
      <vt:lpstr>學系特色 (3)</vt:lpstr>
      <vt:lpstr>課程規劃 (1)</vt:lpstr>
      <vt:lpstr>課程規劃 (2)</vt:lpstr>
      <vt:lpstr>課程規劃 (3)</vt:lpstr>
      <vt:lpstr>專業技能或證照</vt:lpstr>
      <vt:lpstr>特色活動 (1)</vt:lpstr>
      <vt:lpstr>特色活動 (2)</vt:lpstr>
      <vt:lpstr>特色活動 (3)</vt:lpstr>
      <vt:lpstr> </vt:lpstr>
      <vt:lpstr>PowerPoint 簡報</vt:lpstr>
      <vt:lpstr>未來出路</vt:lpstr>
      <vt:lpstr>品牌實習，保證就業</vt:lpstr>
      <vt:lpstr>新加坡海外實習</vt:lpstr>
      <vt:lpstr>瑞士交換學生與海外實習</vt:lpstr>
      <vt:lpstr>其他優勢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MBA Machine No.2</dc:creator>
  <cp:lastModifiedBy>leisure01</cp:lastModifiedBy>
  <cp:revision>1172</cp:revision>
  <cp:lastPrinted>2013-11-14T02:39:11Z</cp:lastPrinted>
  <dcterms:created xsi:type="dcterms:W3CDTF">2013-08-07T08:27:22Z</dcterms:created>
  <dcterms:modified xsi:type="dcterms:W3CDTF">2015-10-19T06:43:37Z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0x010100105483A916027549975489081266F02E</vt:lpwstr>
  </property>
  <property fmtid="{D5CDD505-2E9C-101B-9397-08002B2CF9AE}" pid="3" name="_dlc_DocIdItemGuid">
    <vt:lpwstr>36616142-40e6-410e-ab73-06cab1e37f66</vt:lpwstr>
  </property>
</Properties>
</file>